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96" r:id="rId4"/>
  </p:sldMasterIdLst>
  <p:notesMasterIdLst>
    <p:notesMasterId r:id="rId15"/>
  </p:notesMasterIdLst>
  <p:handoutMasterIdLst>
    <p:handoutMasterId r:id="rId16"/>
  </p:handoutMasterIdLst>
  <p:sldIdLst>
    <p:sldId id="285" r:id="rId5"/>
    <p:sldId id="292" r:id="rId6"/>
    <p:sldId id="291" r:id="rId7"/>
    <p:sldId id="293" r:id="rId8"/>
    <p:sldId id="289" r:id="rId9"/>
    <p:sldId id="295" r:id="rId10"/>
    <p:sldId id="298" r:id="rId11"/>
    <p:sldId id="300" r:id="rId12"/>
    <p:sldId id="296" r:id="rId13"/>
    <p:sldId id="301" r:id="rId14"/>
  </p:sldIdLst>
  <p:sldSz cx="12192000" cy="6858000"/>
  <p:notesSz cx="6858000" cy="9144000"/>
  <p:defaultTextStyle>
    <a:defPPr rtl="0">
      <a:defRPr lang="ko-k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0058"/>
    <a:srgbClr val="0101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64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7ABB1E-CB69-44E5-8079-DB7F5955D926}" type="doc">
      <dgm:prSet loTypeId="urn:microsoft.com/office/officeart/2016/7/layout/RoundedRectangleTimeline" loCatId="process" qsTypeId="urn:microsoft.com/office/officeart/2005/8/quickstyle/simple4" qsCatId="simple" csTypeId="urn:microsoft.com/office/officeart/2005/8/colors/colorful3" csCatId="colorful" phldr="1"/>
      <dgm:spPr/>
      <dgm:t>
        <a:bodyPr rtlCol="0"/>
        <a:lstStyle/>
        <a:p>
          <a:pPr rtl="0"/>
          <a:endParaRPr lang="en-US"/>
        </a:p>
      </dgm:t>
    </dgm:pt>
    <dgm:pt modelId="{611E47AF-C61B-4BA4-844A-26AB3FDEEF30}">
      <dgm:prSet/>
      <dgm:spPr/>
      <dgm:t>
        <a:bodyPr rtlCol="0"/>
        <a:lstStyle/>
        <a:p>
          <a:pPr rtl="0"/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06/12 (</a:t>
          </a:r>
          <a:r>
            <a:rPr lang="ko-KR" altLang="en-US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월</a:t>
          </a:r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</a:p>
        <a:p>
          <a:pPr rtl="0"/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1</a:t>
          </a:r>
          <a:r>
            <a:rPr lang="ko-KR" altLang="en-US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일차</a:t>
          </a:r>
          <a:endParaRPr lang="en-US" altLang="ko-KR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87DC825-000F-4F8F-9621-019450C2E1B4}" type="parTrans" cxnId="{19564FD3-9555-4ACF-8413-DBE46FCAB590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C1C84A3-A40E-46BD-8673-066A3E806E00}" type="sibTrans" cxnId="{19564FD3-9555-4ACF-8413-DBE46FCAB590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1D257AA-603D-416F-8FB2-4A07D62C7F9E}">
      <dgm:prSet custT="1"/>
      <dgm:spPr/>
      <dgm:t>
        <a:bodyPr rtlCol="0"/>
        <a:lstStyle/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내용</a:t>
          </a:r>
          <a:r>
            <a:rPr lang="en-US" altLang="ko-KR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: </a:t>
          </a:r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공이 바를 넘어가면 공의 센서와 배열 및 이미지 없애기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벽돌에 센서와 공의 센서가 닿으면 벽돌이 사라지게 충돌 체크 </a:t>
          </a:r>
          <a:r>
            <a:rPr lang="en-US" altLang="ko-KR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1</a:t>
          </a:r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차</a:t>
          </a:r>
          <a:endParaRPr lang="ko-KR" altLang="en-US" sz="14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B247BF7-3078-46B6-841C-B3D46A3DBE55}" type="parTrans" cxnId="{17F6E48A-2A5C-4F50-82D4-A282DAE4F42E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8E998CC1-3A68-4D86-8932-7DF93F81814D}" type="sibTrans" cxnId="{17F6E48A-2A5C-4F50-82D4-A282DAE4F42E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DA95C0A-A1DC-413D-BDF4-CBAD197E4673}">
      <dgm:prSet/>
      <dgm:spPr/>
      <dgm:t>
        <a:bodyPr rtlCol="0"/>
        <a:lstStyle/>
        <a:p>
          <a:pPr rtl="0"/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06/14 (</a:t>
          </a:r>
          <a:r>
            <a:rPr lang="ko-KR" altLang="en-US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수</a:t>
          </a:r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</a:p>
        <a:p>
          <a:pPr rtl="0"/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3</a:t>
          </a:r>
          <a:r>
            <a:rPr lang="ko-KR" altLang="en-US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일차</a:t>
          </a:r>
          <a:endParaRPr lang="en-US" altLang="ko-KR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748892B-82BA-4A37-91DD-273EFF4A20F1}" type="parTrans" cxnId="{DE33BA09-F231-4377-A2F2-B2D22FF15755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C1ABFCFD-878B-4AAF-BB24-024750031560}" type="sibTrans" cxnId="{DE33BA09-F231-4377-A2F2-B2D22FF15755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D420285-2759-49CC-8CFF-EE5B957ABBF8}">
      <dgm:prSet custT="1"/>
      <dgm:spPr/>
      <dgm:t>
        <a:bodyPr rtlCol="0"/>
        <a:lstStyle/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내용</a:t>
          </a:r>
          <a:r>
            <a:rPr lang="en-US" altLang="ko-KR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: </a:t>
          </a:r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벽돌에 센서와 공의 센서가 닿으면 벽돌이 사라지게 충돌 체크 </a:t>
          </a:r>
          <a:r>
            <a:rPr lang="en-US" altLang="ko-KR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2</a:t>
          </a:r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차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벽돌을 </a:t>
          </a:r>
          <a:r>
            <a:rPr lang="en-US" altLang="ko-KR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1</a:t>
          </a:r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개씩 깰 때마다 </a:t>
          </a:r>
          <a:r>
            <a:rPr lang="en-US" altLang="ko-KR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1</a:t>
          </a:r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점씩 점수 부과하기  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각 레벨 표시하기 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CF52FFD-3585-453D-A3DF-FD15EAA34B3B}" type="parTrans" cxnId="{BAD40440-CB99-4180-A178-6154F8FC4EB1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575AF13-1485-4CE5-8E23-679A14844036}" type="sibTrans" cxnId="{BAD40440-CB99-4180-A178-6154F8FC4EB1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B072A47-3177-445C-BE6A-9D5989EAEA22}">
      <dgm:prSet/>
      <dgm:spPr/>
      <dgm:t>
        <a:bodyPr rtlCol="0"/>
        <a:lstStyle/>
        <a:p>
          <a:pPr rtl="0"/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06/15 (</a:t>
          </a:r>
          <a:r>
            <a:rPr lang="ko-KR" altLang="en-US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목</a:t>
          </a:r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</a:p>
        <a:p>
          <a:pPr rtl="0"/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4</a:t>
          </a:r>
          <a:r>
            <a:rPr lang="ko-KR" altLang="en-US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일차</a:t>
          </a:r>
          <a:endParaRPr lang="en-US" altLang="ko-KR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4AD654C6-117D-456C-8F73-9D88B6C3CA69}" type="parTrans" cxnId="{8CDF6C45-50E4-4FEE-A8BF-B92BCC6D7BD6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11D60A5-FEDD-4E70-A0F7-554031383763}" type="sibTrans" cxnId="{8CDF6C45-50E4-4FEE-A8BF-B92BCC6D7BD6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DF034DB3-CE68-4CB3-AA2C-C0D085B26BE8}">
      <dgm:prSet custT="1"/>
      <dgm:spPr/>
      <dgm:t>
        <a:bodyPr rtlCol="0"/>
        <a:lstStyle/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내용</a:t>
          </a:r>
          <a:r>
            <a:rPr lang="en-US" altLang="ko-KR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:</a:t>
          </a:r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공의 이미지로 남아있는 게임 횟수 표시하고</a:t>
          </a:r>
          <a:r>
            <a:rPr lang="en-US" altLang="ko-KR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공이 죽으면 새로 게임 시작하게 구현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시작 및 게임오버 이미지 구현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endParaRPr lang="ko-KR" altLang="en-US" sz="14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2B376A2A-F502-46C9-B3E2-6CC842FEAABE}" type="parTrans" cxnId="{3B749ADC-920E-42F6-AD7D-2CEE780B7BC7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792044F-E6FD-4B50-AAE6-E64A897BE8C0}" type="sibTrans" cxnId="{3B749ADC-920E-42F6-AD7D-2CEE780B7BC7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586A170-8336-49FE-9FF0-D4AC77D95B19}">
      <dgm:prSet/>
      <dgm:spPr/>
      <dgm:t>
        <a:bodyPr rtlCol="0"/>
        <a:lstStyle/>
        <a:p>
          <a:pPr rtl="0"/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06/16 (</a:t>
          </a:r>
          <a:r>
            <a:rPr lang="ko-KR" altLang="en-US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금</a:t>
          </a:r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</a:p>
        <a:p>
          <a:pPr rtl="0"/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5</a:t>
          </a:r>
          <a:r>
            <a:rPr lang="ko-KR" altLang="en-US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일차 발표</a:t>
          </a:r>
          <a:endParaRPr lang="en-US" altLang="ko-KR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68734F2A-B49D-470B-94E9-B55A13F7CF60}" type="parTrans" cxnId="{BC3B057F-729F-4C56-8E95-4D5C509710E2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E292716-B605-472A-A7AF-6DC7AE4CE6CD}" type="sibTrans" cxnId="{BC3B057F-729F-4C56-8E95-4D5C509710E2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7E778AAA-4786-4585-B46B-15D391FE7914}">
      <dgm:prSet custT="1"/>
      <dgm:spPr/>
      <dgm:t>
        <a:bodyPr rtlCol="0"/>
        <a:lstStyle/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프로젝트</a:t>
          </a:r>
          <a:r>
            <a:rPr lang="ko-KR" altLang="en-US" sz="11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 </a:t>
          </a:r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발표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endParaRPr lang="ko-KR" altLang="en-US" sz="11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23E32EE7-341B-4AB1-A981-477EB7E13019}" type="parTrans" cxnId="{51936038-8B59-4FCA-ACA4-DB69F4BB6542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271C3B73-04EF-4ADF-B9B2-D8EAA9DECC7C}" type="sibTrans" cxnId="{51936038-8B59-4FCA-ACA4-DB69F4BB6542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2A6E2CEF-D93C-42CC-B4B8-FE4756FFBED7}">
      <dgm:prSet custT="1"/>
      <dgm:spPr/>
      <dgm:t>
        <a:bodyPr rtlCol="0"/>
        <a:lstStyle/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내용</a:t>
          </a:r>
          <a:r>
            <a:rPr lang="en-US" altLang="ko-KR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: </a:t>
          </a:r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전체적인 틀을 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계획하고</a:t>
          </a:r>
          <a:r>
            <a:rPr lang="en-US" altLang="ko-KR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이미지 수집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각각 센서 부착하기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공이 바운드 되면서 자유자재로 움직이기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rtl="0"/>
          <a:r>
            <a:rPr lang="ko-KR" altLang="en-US" sz="14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벽돌 생성하기</a:t>
          </a:r>
          <a:endParaRPr lang="en-US" altLang="ko-KR" sz="14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AFC491B1-DCB5-4849-B107-08875D2F8F18}" type="sibTrans" cxnId="{CA129D73-90A1-47FB-81DF-827877BD9920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338D5843-E3B6-4AFD-B725-9B085D79E8DE}" type="parTrans" cxnId="{CA129D73-90A1-47FB-81DF-827877BD9920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1D42E346-F6FB-4880-9769-ADD02C578B5F}">
      <dgm:prSet/>
      <dgm:spPr/>
      <dgm:t>
        <a:bodyPr rtlCol="0"/>
        <a:lstStyle/>
        <a:p>
          <a:pPr rtl="0"/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06/13 (</a:t>
          </a:r>
          <a:r>
            <a:rPr lang="ko-KR" altLang="en-US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화</a:t>
          </a:r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</a:p>
        <a:p>
          <a:pPr rtl="0"/>
          <a:r>
            <a:rPr lang="en-US" altLang="ko-KR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2</a:t>
          </a:r>
          <a:r>
            <a:rPr lang="ko-KR" altLang="en-US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일차</a:t>
          </a:r>
          <a:endParaRPr lang="en-US" altLang="ko-KR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5E2EB3DE-59D3-4DA7-B4C7-BF4D2242D456}" type="sibTrans" cxnId="{45A9E409-E878-48F1-BA6A-D5A6A3507984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F62778AA-580C-479D-8FE5-5B5E7069AB75}" type="parTrans" cxnId="{45A9E409-E878-48F1-BA6A-D5A6A3507984}">
      <dgm:prSet/>
      <dgm:spPr/>
      <dgm:t>
        <a:bodyPr rtlCol="0"/>
        <a:lstStyle/>
        <a:p>
          <a:pPr rtl="0"/>
          <a:endParaRPr lang="ko-KR" altLang="en-US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gm:t>
    </dgm:pt>
    <dgm:pt modelId="{BAB27934-7798-4C6B-9D13-96A3429369E9}" type="pres">
      <dgm:prSet presAssocID="{407ABB1E-CB69-44E5-8079-DB7F5955D926}" presName="Name0" presStyleCnt="0">
        <dgm:presLayoutVars>
          <dgm:chMax/>
          <dgm:chPref/>
          <dgm:animLvl val="lvl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C2236FA-89E4-486C-BCEA-2986FDD017B1}" type="pres">
      <dgm:prSet presAssocID="{611E47AF-C61B-4BA4-844A-26AB3FDEEF30}" presName="composite1" presStyleCnt="0"/>
      <dgm:spPr/>
    </dgm:pt>
    <dgm:pt modelId="{CDC07E97-4600-4D03-B9BD-8CBB1429A8A4}" type="pres">
      <dgm:prSet presAssocID="{611E47AF-C61B-4BA4-844A-26AB3FDEEF30}" presName="parent1" presStyleLbl="alignNode1" presStyleIdx="0" presStyleCnt="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92A5158-5CA8-48E7-AE89-D724D927F280}" type="pres">
      <dgm:prSet presAssocID="{611E47AF-C61B-4BA4-844A-26AB3FDEEF30}" presName="Childtext1" presStyleLbl="revTx" presStyleIdx="0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B394A009-EA88-4A3D-AB16-8FED72B9C989}" type="pres">
      <dgm:prSet presAssocID="{611E47AF-C61B-4BA4-844A-26AB3FDEEF30}" presName="ConnectLine1" presStyleLbl="sibTrans1D1" presStyleIdx="0" presStyleCnt="5"/>
      <dgm:spPr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E252AFBA-CFBC-4AA6-82C7-C7221C29AAFE}" type="pres">
      <dgm:prSet presAssocID="{611E47AF-C61B-4BA4-844A-26AB3FDEEF30}" presName="ConnectLineEnd1" presStyleLbl="lnNode1" presStyleIdx="0" presStyleCnt="5"/>
      <dgm:spPr/>
    </dgm:pt>
    <dgm:pt modelId="{F21E255C-F575-4036-A3D2-304FFD57BB03}" type="pres">
      <dgm:prSet presAssocID="{611E47AF-C61B-4BA4-844A-26AB3FDEEF30}" presName="EmptyPane1" presStyleCnt="0"/>
      <dgm:spPr/>
    </dgm:pt>
    <dgm:pt modelId="{839613B2-2A58-4090-A1E2-4CA6DDA6BD74}" type="pres">
      <dgm:prSet presAssocID="{8C1C84A3-A40E-46BD-8673-066A3E806E00}" presName="spaceBetweenRectangles1" presStyleCnt="0"/>
      <dgm:spPr/>
    </dgm:pt>
    <dgm:pt modelId="{1BBB889C-151B-43D8-9766-99A3D36579ED}" type="pres">
      <dgm:prSet presAssocID="{1D42E346-F6FB-4880-9769-ADD02C578B5F}" presName="composite1" presStyleCnt="0"/>
      <dgm:spPr/>
    </dgm:pt>
    <dgm:pt modelId="{05DF0148-0982-4E09-BE31-85605EC65C16}" type="pres">
      <dgm:prSet presAssocID="{1D42E346-F6FB-4880-9769-ADD02C578B5F}" presName="parent1" presStyleLbl="alignNode1" presStyleIdx="1" presStyleCnt="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7BADB6E-6D9E-467A-9675-783204473889}" type="pres">
      <dgm:prSet presAssocID="{1D42E346-F6FB-4880-9769-ADD02C578B5F}" presName="Childtext1" presStyleLbl="revTx" presStyleIdx="1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B39EC28-6B8E-43F8-B67A-F3A74EC6EB56}" type="pres">
      <dgm:prSet presAssocID="{1D42E346-F6FB-4880-9769-ADD02C578B5F}" presName="ConnectLine1" presStyleLbl="sibTrans1D1" presStyleIdx="1" presStyleCnt="5"/>
      <dgm:spPr>
        <a:noFill/>
        <a:ln w="6350" cap="flat" cmpd="sng" algn="ctr">
          <a:solidFill>
            <a:schemeClr val="accent3">
              <a:hueOff val="777139"/>
              <a:satOff val="-11497"/>
              <a:lumOff val="2157"/>
              <a:alphaOff val="0"/>
            </a:schemeClr>
          </a:solidFill>
          <a:prstDash val="dash"/>
        </a:ln>
        <a:effectLst/>
      </dgm:spPr>
    </dgm:pt>
    <dgm:pt modelId="{405743C9-CB32-44B7-919A-B4E96DC49C64}" type="pres">
      <dgm:prSet presAssocID="{1D42E346-F6FB-4880-9769-ADD02C578B5F}" presName="ConnectLineEnd1" presStyleLbl="lnNode1" presStyleIdx="1" presStyleCnt="5"/>
      <dgm:spPr/>
    </dgm:pt>
    <dgm:pt modelId="{EFDBA590-6F74-480E-AE6C-FDE6830F4E12}" type="pres">
      <dgm:prSet presAssocID="{1D42E346-F6FB-4880-9769-ADD02C578B5F}" presName="EmptyPane1" presStyleCnt="0"/>
      <dgm:spPr/>
    </dgm:pt>
    <dgm:pt modelId="{3496D6F4-C21E-4A35-9682-E35E1A6F118E}" type="pres">
      <dgm:prSet presAssocID="{5E2EB3DE-59D3-4DA7-B4C7-BF4D2242D456}" presName="spaceBetweenRectangles1" presStyleCnt="0"/>
      <dgm:spPr/>
    </dgm:pt>
    <dgm:pt modelId="{96696094-5DF1-4009-B581-E3D098A17D5B}" type="pres">
      <dgm:prSet presAssocID="{5DA95C0A-A1DC-413D-BDF4-CBAD197E4673}" presName="composite1" presStyleCnt="0"/>
      <dgm:spPr/>
    </dgm:pt>
    <dgm:pt modelId="{8D773160-09FB-488F-9480-F5B6D12C9C76}" type="pres">
      <dgm:prSet presAssocID="{5DA95C0A-A1DC-413D-BDF4-CBAD197E4673}" presName="parent1" presStyleLbl="alignNode1" presStyleIdx="2" presStyleCnt="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A67225F-A8F7-42F2-A419-E7E0ABD1D482}" type="pres">
      <dgm:prSet presAssocID="{5DA95C0A-A1DC-413D-BDF4-CBAD197E4673}" presName="Childtext1" presStyleLbl="revTx" presStyleIdx="2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0ADD0DF-18FE-4902-8615-2AB5C906B9D1}" type="pres">
      <dgm:prSet presAssocID="{5DA95C0A-A1DC-413D-BDF4-CBAD197E4673}" presName="ConnectLine1" presStyleLbl="sibTrans1D1" presStyleIdx="2" presStyleCnt="5"/>
      <dgm:spPr>
        <a:noFill/>
        <a:ln w="6350" cap="flat" cmpd="sng" algn="ctr">
          <a:solidFill>
            <a:schemeClr val="accent3">
              <a:hueOff val="1554279"/>
              <a:satOff val="-22994"/>
              <a:lumOff val="4314"/>
              <a:alphaOff val="0"/>
            </a:schemeClr>
          </a:solidFill>
          <a:prstDash val="dash"/>
        </a:ln>
        <a:effectLst/>
      </dgm:spPr>
    </dgm:pt>
    <dgm:pt modelId="{5897CDCF-4574-4C80-83DA-311E9BFFBC74}" type="pres">
      <dgm:prSet presAssocID="{5DA95C0A-A1DC-413D-BDF4-CBAD197E4673}" presName="ConnectLineEnd1" presStyleLbl="lnNode1" presStyleIdx="2" presStyleCnt="5"/>
      <dgm:spPr/>
    </dgm:pt>
    <dgm:pt modelId="{C7B60790-7300-4C3C-90AD-54288F4DF4EA}" type="pres">
      <dgm:prSet presAssocID="{5DA95C0A-A1DC-413D-BDF4-CBAD197E4673}" presName="EmptyPane1" presStyleCnt="0"/>
      <dgm:spPr/>
    </dgm:pt>
    <dgm:pt modelId="{542EB356-4C6E-4706-A190-FB0F3DD3E025}" type="pres">
      <dgm:prSet presAssocID="{C1ABFCFD-878B-4AAF-BB24-024750031560}" presName="spaceBetweenRectangles1" presStyleCnt="0"/>
      <dgm:spPr/>
    </dgm:pt>
    <dgm:pt modelId="{57C19B42-1F44-4540-BE26-17AFD755D746}" type="pres">
      <dgm:prSet presAssocID="{1B072A47-3177-445C-BE6A-9D5989EAEA22}" presName="composite1" presStyleCnt="0"/>
      <dgm:spPr/>
    </dgm:pt>
    <dgm:pt modelId="{8116B8D1-AEF6-4205-AE61-A984544EA80D}" type="pres">
      <dgm:prSet presAssocID="{1B072A47-3177-445C-BE6A-9D5989EAEA22}" presName="parent1" presStyleLbl="alignNode1" presStyleIdx="3" presStyleCnt="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58A196E-1782-4620-B10F-80DB920F04BD}" type="pres">
      <dgm:prSet presAssocID="{1B072A47-3177-445C-BE6A-9D5989EAEA22}" presName="Childtext1" presStyleLbl="revTx" presStyleIdx="3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4752D4B-1BD2-4135-A666-D596E2FEDEA6}" type="pres">
      <dgm:prSet presAssocID="{1B072A47-3177-445C-BE6A-9D5989EAEA22}" presName="ConnectLine1" presStyleLbl="sibTrans1D1" presStyleIdx="3" presStyleCnt="5"/>
      <dgm:spPr>
        <a:noFill/>
        <a:ln w="6350" cap="flat" cmpd="sng" algn="ctr">
          <a:solidFill>
            <a:schemeClr val="accent3">
              <a:hueOff val="2331418"/>
              <a:satOff val="-34491"/>
              <a:lumOff val="6471"/>
              <a:alphaOff val="0"/>
            </a:schemeClr>
          </a:solidFill>
          <a:prstDash val="dash"/>
        </a:ln>
        <a:effectLst/>
      </dgm:spPr>
    </dgm:pt>
    <dgm:pt modelId="{D0E03610-8977-4F7F-AE44-D2A4F9294CF2}" type="pres">
      <dgm:prSet presAssocID="{1B072A47-3177-445C-BE6A-9D5989EAEA22}" presName="ConnectLineEnd1" presStyleLbl="lnNode1" presStyleIdx="3" presStyleCnt="5"/>
      <dgm:spPr/>
    </dgm:pt>
    <dgm:pt modelId="{D4B09E45-2D56-4795-A956-7B270BB40116}" type="pres">
      <dgm:prSet presAssocID="{1B072A47-3177-445C-BE6A-9D5989EAEA22}" presName="EmptyPane1" presStyleCnt="0"/>
      <dgm:spPr/>
    </dgm:pt>
    <dgm:pt modelId="{4B09E4F4-6F5A-4202-9ADE-96A6416925A3}" type="pres">
      <dgm:prSet presAssocID="{611D60A5-FEDD-4E70-A0F7-554031383763}" presName="spaceBetweenRectangles1" presStyleCnt="0"/>
      <dgm:spPr/>
    </dgm:pt>
    <dgm:pt modelId="{ACB4A729-D17F-47A6-B0A7-86DDEF252499}" type="pres">
      <dgm:prSet presAssocID="{6586A170-8336-49FE-9FF0-D4AC77D95B19}" presName="composite1" presStyleCnt="0"/>
      <dgm:spPr/>
    </dgm:pt>
    <dgm:pt modelId="{0D277E28-A922-4B99-B841-8FFFAD7DC155}" type="pres">
      <dgm:prSet presAssocID="{6586A170-8336-49FE-9FF0-D4AC77D95B19}" presName="parent1" presStyleLbl="alignNode1" presStyleIdx="4" presStyleCnt="5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7262F73-ED68-4706-8389-8C2AB57E4976}" type="pres">
      <dgm:prSet presAssocID="{6586A170-8336-49FE-9FF0-D4AC77D95B19}" presName="Childtext1" presStyleLbl="revTx" presStyleIdx="4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1C373F7-FC28-46CD-95E7-26EBCB5F4095}" type="pres">
      <dgm:prSet presAssocID="{6586A170-8336-49FE-9FF0-D4AC77D95B19}" presName="ConnectLine1" presStyleLbl="sibTrans1D1" presStyleIdx="4" presStyleCnt="5"/>
      <dgm:spPr>
        <a:noFill/>
        <a:ln w="6350" cap="flat" cmpd="sng" algn="ctr">
          <a:solidFill>
            <a:schemeClr val="accent3">
              <a:hueOff val="3108557"/>
              <a:satOff val="-45988"/>
              <a:lumOff val="8628"/>
              <a:alphaOff val="0"/>
            </a:schemeClr>
          </a:solidFill>
          <a:prstDash val="dash"/>
        </a:ln>
        <a:effectLst/>
      </dgm:spPr>
    </dgm:pt>
    <dgm:pt modelId="{FD9C7532-F74A-45A9-A6E0-CD8F614FE410}" type="pres">
      <dgm:prSet presAssocID="{6586A170-8336-49FE-9FF0-D4AC77D95B19}" presName="ConnectLineEnd1" presStyleLbl="lnNode1" presStyleIdx="4" presStyleCnt="5"/>
      <dgm:spPr/>
    </dgm:pt>
    <dgm:pt modelId="{58D594C1-3A00-4963-9E6C-FED454A90F7A}" type="pres">
      <dgm:prSet presAssocID="{6586A170-8336-49FE-9FF0-D4AC77D95B19}" presName="EmptyPane1" presStyleCnt="0"/>
      <dgm:spPr/>
    </dgm:pt>
  </dgm:ptLst>
  <dgm:cxnLst>
    <dgm:cxn modelId="{68B6978F-07C3-4482-ADCE-5BAB25E8BF57}" type="presOf" srcId="{5DA95C0A-A1DC-413D-BDF4-CBAD197E4673}" destId="{8D773160-09FB-488F-9480-F5B6D12C9C76}" srcOrd="0" destOrd="0" presId="urn:microsoft.com/office/officeart/2016/7/layout/RoundedRectangleTimeline"/>
    <dgm:cxn modelId="{832043E3-6B5E-4EDA-88B9-92054390AE7A}" type="presOf" srcId="{DF034DB3-CE68-4CB3-AA2C-C0D085B26BE8}" destId="{958A196E-1782-4620-B10F-80DB920F04BD}" srcOrd="0" destOrd="0" presId="urn:microsoft.com/office/officeart/2016/7/layout/RoundedRectangleTimeline"/>
    <dgm:cxn modelId="{8CDF6C45-50E4-4FEE-A8BF-B92BCC6D7BD6}" srcId="{407ABB1E-CB69-44E5-8079-DB7F5955D926}" destId="{1B072A47-3177-445C-BE6A-9D5989EAEA22}" srcOrd="3" destOrd="0" parTransId="{4AD654C6-117D-456C-8F73-9D88B6C3CA69}" sibTransId="{611D60A5-FEDD-4E70-A0F7-554031383763}"/>
    <dgm:cxn modelId="{17F6E48A-2A5C-4F50-82D4-A282DAE4F42E}" srcId="{1D42E346-F6FB-4880-9769-ADD02C578B5F}" destId="{31D257AA-603D-416F-8FB2-4A07D62C7F9E}" srcOrd="0" destOrd="0" parTransId="{3B247BF7-3078-46B6-841C-B3D46A3DBE55}" sibTransId="{8E998CC1-3A68-4D86-8932-7DF93F81814D}"/>
    <dgm:cxn modelId="{BAD40440-CB99-4180-A178-6154F8FC4EB1}" srcId="{5DA95C0A-A1DC-413D-BDF4-CBAD197E4673}" destId="{1D420285-2759-49CC-8CFF-EE5B957ABBF8}" srcOrd="0" destOrd="0" parTransId="{DCF52FFD-3585-453D-A3DF-FD15EAA34B3B}" sibTransId="{4575AF13-1485-4CE5-8E23-679A14844036}"/>
    <dgm:cxn modelId="{DE33BA09-F231-4377-A2F2-B2D22FF15755}" srcId="{407ABB1E-CB69-44E5-8079-DB7F5955D926}" destId="{5DA95C0A-A1DC-413D-BDF4-CBAD197E4673}" srcOrd="2" destOrd="0" parTransId="{3748892B-82BA-4A37-91DD-273EFF4A20F1}" sibTransId="{C1ABFCFD-878B-4AAF-BB24-024750031560}"/>
    <dgm:cxn modelId="{B91C06EE-862B-4F60-B820-E6A7F074435C}" type="presOf" srcId="{611E47AF-C61B-4BA4-844A-26AB3FDEEF30}" destId="{CDC07E97-4600-4D03-B9BD-8CBB1429A8A4}" srcOrd="0" destOrd="0" presId="urn:microsoft.com/office/officeart/2016/7/layout/RoundedRectangleTimeline"/>
    <dgm:cxn modelId="{51936038-8B59-4FCA-ACA4-DB69F4BB6542}" srcId="{6586A170-8336-49FE-9FF0-D4AC77D95B19}" destId="{7E778AAA-4786-4585-B46B-15D391FE7914}" srcOrd="0" destOrd="0" parTransId="{23E32EE7-341B-4AB1-A981-477EB7E13019}" sibTransId="{271C3B73-04EF-4ADF-B9B2-D8EAA9DECC7C}"/>
    <dgm:cxn modelId="{3B749ADC-920E-42F6-AD7D-2CEE780B7BC7}" srcId="{1B072A47-3177-445C-BE6A-9D5989EAEA22}" destId="{DF034DB3-CE68-4CB3-AA2C-C0D085B26BE8}" srcOrd="0" destOrd="0" parTransId="{2B376A2A-F502-46C9-B3E2-6CC842FEAABE}" sibTransId="{3792044F-E6FD-4B50-AAE6-E64A897BE8C0}"/>
    <dgm:cxn modelId="{C95E9621-1D01-4D97-BA86-CFF2EA99EF60}" type="presOf" srcId="{1B072A47-3177-445C-BE6A-9D5989EAEA22}" destId="{8116B8D1-AEF6-4205-AE61-A984544EA80D}" srcOrd="0" destOrd="0" presId="urn:microsoft.com/office/officeart/2016/7/layout/RoundedRectangleTimeline"/>
    <dgm:cxn modelId="{CA129D73-90A1-47FB-81DF-827877BD9920}" srcId="{611E47AF-C61B-4BA4-844A-26AB3FDEEF30}" destId="{2A6E2CEF-D93C-42CC-B4B8-FE4756FFBED7}" srcOrd="0" destOrd="0" parTransId="{338D5843-E3B6-4AFD-B725-9B085D79E8DE}" sibTransId="{AFC491B1-DCB5-4849-B107-08875D2F8F18}"/>
    <dgm:cxn modelId="{00372CB5-6481-4CBB-89CE-654F315867D0}" type="presOf" srcId="{7E778AAA-4786-4585-B46B-15D391FE7914}" destId="{37262F73-ED68-4706-8389-8C2AB57E4976}" srcOrd="0" destOrd="0" presId="urn:microsoft.com/office/officeart/2016/7/layout/RoundedRectangleTimeline"/>
    <dgm:cxn modelId="{07495C47-09F9-4475-8074-980D014056B5}" type="presOf" srcId="{1D420285-2759-49CC-8CFF-EE5B957ABBF8}" destId="{EA67225F-A8F7-42F2-A419-E7E0ABD1D482}" srcOrd="0" destOrd="0" presId="urn:microsoft.com/office/officeart/2016/7/layout/RoundedRectangleTimeline"/>
    <dgm:cxn modelId="{675A278C-091C-4BF9-B2FA-6F91E7552D54}" type="presOf" srcId="{407ABB1E-CB69-44E5-8079-DB7F5955D926}" destId="{BAB27934-7798-4C6B-9D13-96A3429369E9}" srcOrd="0" destOrd="0" presId="urn:microsoft.com/office/officeart/2016/7/layout/RoundedRectangleTimeline"/>
    <dgm:cxn modelId="{A7DCCB49-2C9B-4463-8D4D-A6DE08BD3AD0}" type="presOf" srcId="{2A6E2CEF-D93C-42CC-B4B8-FE4756FFBED7}" destId="{C92A5158-5CA8-48E7-AE89-D724D927F280}" srcOrd="0" destOrd="0" presId="urn:microsoft.com/office/officeart/2016/7/layout/RoundedRectangleTimeline"/>
    <dgm:cxn modelId="{45A9E409-E878-48F1-BA6A-D5A6A3507984}" srcId="{407ABB1E-CB69-44E5-8079-DB7F5955D926}" destId="{1D42E346-F6FB-4880-9769-ADD02C578B5F}" srcOrd="1" destOrd="0" parTransId="{F62778AA-580C-479D-8FE5-5B5E7069AB75}" sibTransId="{5E2EB3DE-59D3-4DA7-B4C7-BF4D2242D456}"/>
    <dgm:cxn modelId="{D9E82BC0-8753-4008-8FCC-EE2C514E4ECB}" type="presOf" srcId="{31D257AA-603D-416F-8FB2-4A07D62C7F9E}" destId="{E7BADB6E-6D9E-467A-9675-783204473889}" srcOrd="0" destOrd="0" presId="urn:microsoft.com/office/officeart/2016/7/layout/RoundedRectangleTimeline"/>
    <dgm:cxn modelId="{19564FD3-9555-4ACF-8413-DBE46FCAB590}" srcId="{407ABB1E-CB69-44E5-8079-DB7F5955D926}" destId="{611E47AF-C61B-4BA4-844A-26AB3FDEEF30}" srcOrd="0" destOrd="0" parTransId="{687DC825-000F-4F8F-9621-019450C2E1B4}" sibTransId="{8C1C84A3-A40E-46BD-8673-066A3E806E00}"/>
    <dgm:cxn modelId="{A505091F-7B51-4286-9508-CDA4173E4BEB}" type="presOf" srcId="{6586A170-8336-49FE-9FF0-D4AC77D95B19}" destId="{0D277E28-A922-4B99-B841-8FFFAD7DC155}" srcOrd="0" destOrd="0" presId="urn:microsoft.com/office/officeart/2016/7/layout/RoundedRectangleTimeline"/>
    <dgm:cxn modelId="{BC3B057F-729F-4C56-8E95-4D5C509710E2}" srcId="{407ABB1E-CB69-44E5-8079-DB7F5955D926}" destId="{6586A170-8336-49FE-9FF0-D4AC77D95B19}" srcOrd="4" destOrd="0" parTransId="{68734F2A-B49D-470B-94E9-B55A13F7CF60}" sibTransId="{1E292716-B605-472A-A7AF-6DC7AE4CE6CD}"/>
    <dgm:cxn modelId="{D5754BB8-9902-4134-9A48-571A93C446E5}" type="presOf" srcId="{1D42E346-F6FB-4880-9769-ADD02C578B5F}" destId="{05DF0148-0982-4E09-BE31-85605EC65C16}" srcOrd="0" destOrd="0" presId="urn:microsoft.com/office/officeart/2016/7/layout/RoundedRectangleTimeline"/>
    <dgm:cxn modelId="{9BA059AA-3B8C-46B6-BBD2-91FB9B32AC39}" type="presParOf" srcId="{BAB27934-7798-4C6B-9D13-96A3429369E9}" destId="{7C2236FA-89E4-486C-BCEA-2986FDD017B1}" srcOrd="0" destOrd="0" presId="urn:microsoft.com/office/officeart/2016/7/layout/RoundedRectangleTimeline"/>
    <dgm:cxn modelId="{C01E5861-9C37-4E15-87DC-B88C5BF75FCB}" type="presParOf" srcId="{7C2236FA-89E4-486C-BCEA-2986FDD017B1}" destId="{CDC07E97-4600-4D03-B9BD-8CBB1429A8A4}" srcOrd="0" destOrd="0" presId="urn:microsoft.com/office/officeart/2016/7/layout/RoundedRectangleTimeline"/>
    <dgm:cxn modelId="{DDF792EB-FC8E-41C3-81F2-964D15CA861D}" type="presParOf" srcId="{7C2236FA-89E4-486C-BCEA-2986FDD017B1}" destId="{C92A5158-5CA8-48E7-AE89-D724D927F280}" srcOrd="1" destOrd="0" presId="urn:microsoft.com/office/officeart/2016/7/layout/RoundedRectangleTimeline"/>
    <dgm:cxn modelId="{63B21AB6-8824-48A8-8BD1-10EA93D08DE7}" type="presParOf" srcId="{7C2236FA-89E4-486C-BCEA-2986FDD017B1}" destId="{B394A009-EA88-4A3D-AB16-8FED72B9C989}" srcOrd="2" destOrd="0" presId="urn:microsoft.com/office/officeart/2016/7/layout/RoundedRectangleTimeline"/>
    <dgm:cxn modelId="{0CB128FC-3130-48C5-965D-218D1481590E}" type="presParOf" srcId="{7C2236FA-89E4-486C-BCEA-2986FDD017B1}" destId="{E252AFBA-CFBC-4AA6-82C7-C7221C29AAFE}" srcOrd="3" destOrd="0" presId="urn:microsoft.com/office/officeart/2016/7/layout/RoundedRectangleTimeline"/>
    <dgm:cxn modelId="{EEAE3502-F6D7-4F78-AA9F-7E1C0FAED465}" type="presParOf" srcId="{7C2236FA-89E4-486C-BCEA-2986FDD017B1}" destId="{F21E255C-F575-4036-A3D2-304FFD57BB03}" srcOrd="4" destOrd="0" presId="urn:microsoft.com/office/officeart/2016/7/layout/RoundedRectangleTimeline"/>
    <dgm:cxn modelId="{EEEB6303-732F-4928-96DA-31CA3A6AD316}" type="presParOf" srcId="{BAB27934-7798-4C6B-9D13-96A3429369E9}" destId="{839613B2-2A58-4090-A1E2-4CA6DDA6BD74}" srcOrd="1" destOrd="0" presId="urn:microsoft.com/office/officeart/2016/7/layout/RoundedRectangleTimeline"/>
    <dgm:cxn modelId="{B8B557D1-1E26-414A-B87E-FD810B32F3D0}" type="presParOf" srcId="{BAB27934-7798-4C6B-9D13-96A3429369E9}" destId="{1BBB889C-151B-43D8-9766-99A3D36579ED}" srcOrd="2" destOrd="0" presId="urn:microsoft.com/office/officeart/2016/7/layout/RoundedRectangleTimeline"/>
    <dgm:cxn modelId="{94CD2746-093C-402B-90E7-1254551C1571}" type="presParOf" srcId="{1BBB889C-151B-43D8-9766-99A3D36579ED}" destId="{05DF0148-0982-4E09-BE31-85605EC65C16}" srcOrd="0" destOrd="0" presId="urn:microsoft.com/office/officeart/2016/7/layout/RoundedRectangleTimeline"/>
    <dgm:cxn modelId="{5A1D6156-C9F8-4541-933D-54DF8DE6441C}" type="presParOf" srcId="{1BBB889C-151B-43D8-9766-99A3D36579ED}" destId="{E7BADB6E-6D9E-467A-9675-783204473889}" srcOrd="1" destOrd="0" presId="urn:microsoft.com/office/officeart/2016/7/layout/RoundedRectangleTimeline"/>
    <dgm:cxn modelId="{ADB18921-718C-4612-9921-DE4F1430F1EA}" type="presParOf" srcId="{1BBB889C-151B-43D8-9766-99A3D36579ED}" destId="{CB39EC28-6B8E-43F8-B67A-F3A74EC6EB56}" srcOrd="2" destOrd="0" presId="urn:microsoft.com/office/officeart/2016/7/layout/RoundedRectangleTimeline"/>
    <dgm:cxn modelId="{A95F7E6C-0430-4B7A-B00D-46CA2803FF2D}" type="presParOf" srcId="{1BBB889C-151B-43D8-9766-99A3D36579ED}" destId="{405743C9-CB32-44B7-919A-B4E96DC49C64}" srcOrd="3" destOrd="0" presId="urn:microsoft.com/office/officeart/2016/7/layout/RoundedRectangleTimeline"/>
    <dgm:cxn modelId="{030EA455-34A9-4326-B7EF-E347A844DA2A}" type="presParOf" srcId="{1BBB889C-151B-43D8-9766-99A3D36579ED}" destId="{EFDBA590-6F74-480E-AE6C-FDE6830F4E12}" srcOrd="4" destOrd="0" presId="urn:microsoft.com/office/officeart/2016/7/layout/RoundedRectangleTimeline"/>
    <dgm:cxn modelId="{5A7B9063-9F4C-48C7-B0F8-3F05A08B0574}" type="presParOf" srcId="{BAB27934-7798-4C6B-9D13-96A3429369E9}" destId="{3496D6F4-C21E-4A35-9682-E35E1A6F118E}" srcOrd="3" destOrd="0" presId="urn:microsoft.com/office/officeart/2016/7/layout/RoundedRectangleTimeline"/>
    <dgm:cxn modelId="{FC3E37A0-D907-4CC8-AABE-31B922E18B5D}" type="presParOf" srcId="{BAB27934-7798-4C6B-9D13-96A3429369E9}" destId="{96696094-5DF1-4009-B581-E3D098A17D5B}" srcOrd="4" destOrd="0" presId="urn:microsoft.com/office/officeart/2016/7/layout/RoundedRectangleTimeline"/>
    <dgm:cxn modelId="{D82BA10E-8653-4357-9C89-553020E3805A}" type="presParOf" srcId="{96696094-5DF1-4009-B581-E3D098A17D5B}" destId="{8D773160-09FB-488F-9480-F5B6D12C9C76}" srcOrd="0" destOrd="0" presId="urn:microsoft.com/office/officeart/2016/7/layout/RoundedRectangleTimeline"/>
    <dgm:cxn modelId="{84E6FD3B-369C-442D-872D-80A6550BA7BD}" type="presParOf" srcId="{96696094-5DF1-4009-B581-E3D098A17D5B}" destId="{EA67225F-A8F7-42F2-A419-E7E0ABD1D482}" srcOrd="1" destOrd="0" presId="urn:microsoft.com/office/officeart/2016/7/layout/RoundedRectangleTimeline"/>
    <dgm:cxn modelId="{463B3475-E3D9-49EC-8494-A4ED7C94945B}" type="presParOf" srcId="{96696094-5DF1-4009-B581-E3D098A17D5B}" destId="{E0ADD0DF-18FE-4902-8615-2AB5C906B9D1}" srcOrd="2" destOrd="0" presId="urn:microsoft.com/office/officeart/2016/7/layout/RoundedRectangleTimeline"/>
    <dgm:cxn modelId="{4C256041-2F1C-427B-BE4F-1B95BB9032F7}" type="presParOf" srcId="{96696094-5DF1-4009-B581-E3D098A17D5B}" destId="{5897CDCF-4574-4C80-83DA-311E9BFFBC74}" srcOrd="3" destOrd="0" presId="urn:microsoft.com/office/officeart/2016/7/layout/RoundedRectangleTimeline"/>
    <dgm:cxn modelId="{3A8132DE-BFAE-4B12-81A5-BEE02BF25F39}" type="presParOf" srcId="{96696094-5DF1-4009-B581-E3D098A17D5B}" destId="{C7B60790-7300-4C3C-90AD-54288F4DF4EA}" srcOrd="4" destOrd="0" presId="urn:microsoft.com/office/officeart/2016/7/layout/RoundedRectangleTimeline"/>
    <dgm:cxn modelId="{E4830D71-7CEC-47ED-B9D3-95ADF9910B9C}" type="presParOf" srcId="{BAB27934-7798-4C6B-9D13-96A3429369E9}" destId="{542EB356-4C6E-4706-A190-FB0F3DD3E025}" srcOrd="5" destOrd="0" presId="urn:microsoft.com/office/officeart/2016/7/layout/RoundedRectangleTimeline"/>
    <dgm:cxn modelId="{1F881483-D1AF-4D05-8D90-9768B63F25FE}" type="presParOf" srcId="{BAB27934-7798-4C6B-9D13-96A3429369E9}" destId="{57C19B42-1F44-4540-BE26-17AFD755D746}" srcOrd="6" destOrd="0" presId="urn:microsoft.com/office/officeart/2016/7/layout/RoundedRectangleTimeline"/>
    <dgm:cxn modelId="{FCC2D547-8017-473B-A365-19F556290CFA}" type="presParOf" srcId="{57C19B42-1F44-4540-BE26-17AFD755D746}" destId="{8116B8D1-AEF6-4205-AE61-A984544EA80D}" srcOrd="0" destOrd="0" presId="urn:microsoft.com/office/officeart/2016/7/layout/RoundedRectangleTimeline"/>
    <dgm:cxn modelId="{163821F2-A5E1-4756-AA10-0DA52972B126}" type="presParOf" srcId="{57C19B42-1F44-4540-BE26-17AFD755D746}" destId="{958A196E-1782-4620-B10F-80DB920F04BD}" srcOrd="1" destOrd="0" presId="urn:microsoft.com/office/officeart/2016/7/layout/RoundedRectangleTimeline"/>
    <dgm:cxn modelId="{75CDF30F-EC80-48DC-9CD2-91F5A34522F0}" type="presParOf" srcId="{57C19B42-1F44-4540-BE26-17AFD755D746}" destId="{44752D4B-1BD2-4135-A666-D596E2FEDEA6}" srcOrd="2" destOrd="0" presId="urn:microsoft.com/office/officeart/2016/7/layout/RoundedRectangleTimeline"/>
    <dgm:cxn modelId="{B9478D56-A308-4FE6-9A66-308D5A044D10}" type="presParOf" srcId="{57C19B42-1F44-4540-BE26-17AFD755D746}" destId="{D0E03610-8977-4F7F-AE44-D2A4F9294CF2}" srcOrd="3" destOrd="0" presId="urn:microsoft.com/office/officeart/2016/7/layout/RoundedRectangleTimeline"/>
    <dgm:cxn modelId="{CF15E6E8-32D4-43BD-8A53-36937B277F8F}" type="presParOf" srcId="{57C19B42-1F44-4540-BE26-17AFD755D746}" destId="{D4B09E45-2D56-4795-A956-7B270BB40116}" srcOrd="4" destOrd="0" presId="urn:microsoft.com/office/officeart/2016/7/layout/RoundedRectangleTimeline"/>
    <dgm:cxn modelId="{ED596F83-C17D-4A0A-855C-B1ED20262EDC}" type="presParOf" srcId="{BAB27934-7798-4C6B-9D13-96A3429369E9}" destId="{4B09E4F4-6F5A-4202-9ADE-96A6416925A3}" srcOrd="7" destOrd="0" presId="urn:microsoft.com/office/officeart/2016/7/layout/RoundedRectangleTimeline"/>
    <dgm:cxn modelId="{8CB9B7B0-1F55-45A3-AA34-6DCACEF57CB4}" type="presParOf" srcId="{BAB27934-7798-4C6B-9D13-96A3429369E9}" destId="{ACB4A729-D17F-47A6-B0A7-86DDEF252499}" srcOrd="8" destOrd="0" presId="urn:microsoft.com/office/officeart/2016/7/layout/RoundedRectangleTimeline"/>
    <dgm:cxn modelId="{C45EFAEE-17AB-468A-9384-10D6FE07E745}" type="presParOf" srcId="{ACB4A729-D17F-47A6-B0A7-86DDEF252499}" destId="{0D277E28-A922-4B99-B841-8FFFAD7DC155}" srcOrd="0" destOrd="0" presId="urn:microsoft.com/office/officeart/2016/7/layout/RoundedRectangleTimeline"/>
    <dgm:cxn modelId="{3C8F5EAA-86B9-48E3-AEA2-43E370F22BD2}" type="presParOf" srcId="{ACB4A729-D17F-47A6-B0A7-86DDEF252499}" destId="{37262F73-ED68-4706-8389-8C2AB57E4976}" srcOrd="1" destOrd="0" presId="urn:microsoft.com/office/officeart/2016/7/layout/RoundedRectangleTimeline"/>
    <dgm:cxn modelId="{F59FCDE9-3320-4B70-962F-CC8F39DFBE90}" type="presParOf" srcId="{ACB4A729-D17F-47A6-B0A7-86DDEF252499}" destId="{91C373F7-FC28-46CD-95E7-26EBCB5F4095}" srcOrd="2" destOrd="0" presId="urn:microsoft.com/office/officeart/2016/7/layout/RoundedRectangleTimeline"/>
    <dgm:cxn modelId="{AFB4CAFF-3A84-4E94-8A0E-72279C2D906E}" type="presParOf" srcId="{ACB4A729-D17F-47A6-B0A7-86DDEF252499}" destId="{FD9C7532-F74A-45A9-A6E0-CD8F614FE410}" srcOrd="3" destOrd="0" presId="urn:microsoft.com/office/officeart/2016/7/layout/RoundedRectangleTimeline"/>
    <dgm:cxn modelId="{18B5FD65-9B82-476F-A38D-F461EC6622A4}" type="presParOf" srcId="{ACB4A729-D17F-47A6-B0A7-86DDEF252499}" destId="{58D594C1-3A00-4963-9E6C-FED454A90F7A}" srcOrd="4" destOrd="0" presId="urn:microsoft.com/office/officeart/2016/7/layout/RoundedRectangleTimeline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C07E97-4600-4D03-B9BD-8CBB1429A8A4}">
      <dsp:nvSpPr>
        <dsp:cNvPr id="0" name=""/>
        <dsp:cNvSpPr/>
      </dsp:nvSpPr>
      <dsp:spPr>
        <a:xfrm rot="16200000">
          <a:off x="707061" y="2432485"/>
          <a:ext cx="607556" cy="1210593"/>
        </a:xfrm>
        <a:prstGeom prst="round2Same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1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06/12 (</a:t>
          </a:r>
          <a:r>
            <a:rPr lang="ko-KR" altLang="en-US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월</a:t>
          </a: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</a:p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1</a:t>
          </a:r>
          <a:r>
            <a:rPr lang="ko-KR" altLang="en-US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일차</a:t>
          </a:r>
          <a:endParaRPr lang="en-US" altLang="ko-KR" sz="11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 rot="5400000">
        <a:off x="435201" y="2763661"/>
        <a:ext cx="1180935" cy="548240"/>
      </dsp:txXfrm>
    </dsp:sp>
    <dsp:sp modelId="{C92A5158-5CA8-48E7-AE89-D724D927F280}">
      <dsp:nvSpPr>
        <dsp:cNvPr id="0" name=""/>
        <dsp:cNvSpPr/>
      </dsp:nvSpPr>
      <dsp:spPr>
        <a:xfrm>
          <a:off x="2010" y="0"/>
          <a:ext cx="2017656" cy="2126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06680" numCol="1" spcCol="1270" rtlCol="0" anchor="b" anchorCtr="1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내용</a:t>
          </a:r>
          <a:r>
            <a:rPr lang="en-US" altLang="ko-KR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: </a:t>
          </a: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전체적인 틀을 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계획하고</a:t>
          </a:r>
          <a:r>
            <a:rPr lang="en-US" altLang="ko-KR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이미지 수집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각각 센서 부착하기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공이 바운드 되면서 자유자재로 움직이기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벽돌 생성하기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010" y="0"/>
        <a:ext cx="2017656" cy="2126447"/>
      </dsp:txXfrm>
    </dsp:sp>
    <dsp:sp modelId="{B394A009-EA88-4A3D-AB16-8FED72B9C989}">
      <dsp:nvSpPr>
        <dsp:cNvPr id="0" name=""/>
        <dsp:cNvSpPr/>
      </dsp:nvSpPr>
      <dsp:spPr>
        <a:xfrm>
          <a:off x="1010839" y="2247958"/>
          <a:ext cx="0" cy="486045"/>
        </a:xfrm>
        <a:prstGeom prst="line">
          <a:avLst/>
        </a:pr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252AFBA-CFBC-4AA6-82C7-C7221C29AAFE}">
      <dsp:nvSpPr>
        <dsp:cNvPr id="0" name=""/>
        <dsp:cNvSpPr/>
      </dsp:nvSpPr>
      <dsp:spPr>
        <a:xfrm>
          <a:off x="950083" y="2126447"/>
          <a:ext cx="121511" cy="121511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5DF0148-0982-4E09-BE31-85605EC65C16}">
      <dsp:nvSpPr>
        <dsp:cNvPr id="0" name=""/>
        <dsp:cNvSpPr/>
      </dsp:nvSpPr>
      <dsp:spPr>
        <a:xfrm>
          <a:off x="1616136" y="2734003"/>
          <a:ext cx="1210593" cy="607556"/>
        </a:xfrm>
        <a:prstGeom prst="rect">
          <a:avLst/>
        </a:prstGeom>
        <a:gradFill rotWithShape="0">
          <a:gsLst>
            <a:gs pos="0">
              <a:schemeClr val="accent3">
                <a:hueOff val="777139"/>
                <a:satOff val="-11497"/>
                <a:lumOff val="2157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777139"/>
                <a:satOff val="-11497"/>
                <a:lumOff val="2157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777139"/>
                <a:satOff val="-11497"/>
                <a:lumOff val="2157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777139"/>
              <a:satOff val="-11497"/>
              <a:lumOff val="2157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1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06/13 (</a:t>
          </a:r>
          <a:r>
            <a:rPr lang="ko-KR" altLang="en-US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화</a:t>
          </a: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</a:p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2</a:t>
          </a:r>
          <a:r>
            <a:rPr lang="ko-KR" altLang="en-US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일차</a:t>
          </a:r>
          <a:endParaRPr lang="en-US" altLang="ko-KR" sz="11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1616136" y="2734003"/>
        <a:ext cx="1210593" cy="607556"/>
      </dsp:txXfrm>
    </dsp:sp>
    <dsp:sp modelId="{E7BADB6E-6D9E-467A-9675-783204473889}">
      <dsp:nvSpPr>
        <dsp:cNvPr id="0" name=""/>
        <dsp:cNvSpPr/>
      </dsp:nvSpPr>
      <dsp:spPr>
        <a:xfrm>
          <a:off x="1212604" y="3949116"/>
          <a:ext cx="2017656" cy="2126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06680" rIns="0" bIns="0" numCol="1" spcCol="1270" rtlCol="0" anchor="t" anchorCtr="1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내용</a:t>
          </a:r>
          <a:r>
            <a:rPr lang="en-US" altLang="ko-KR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: </a:t>
          </a: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공이 바를 넘어가면 공의 센서와 배열 및 이미지 없애기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벽돌에 센서와 공의 센서가 닿으면 벽돌이 사라지게 충돌 체크 </a:t>
          </a:r>
          <a:r>
            <a:rPr lang="en-US" altLang="ko-KR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1</a:t>
          </a: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차</a:t>
          </a:r>
          <a:endParaRPr lang="ko-KR" altLang="en-US" sz="14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1212604" y="3949116"/>
        <a:ext cx="2017656" cy="2126447"/>
      </dsp:txXfrm>
    </dsp:sp>
    <dsp:sp modelId="{CB39EC28-6B8E-43F8-B67A-F3A74EC6EB56}">
      <dsp:nvSpPr>
        <dsp:cNvPr id="0" name=""/>
        <dsp:cNvSpPr/>
      </dsp:nvSpPr>
      <dsp:spPr>
        <a:xfrm>
          <a:off x="2221433" y="3341560"/>
          <a:ext cx="0" cy="486045"/>
        </a:xfrm>
        <a:prstGeom prst="line">
          <a:avLst/>
        </a:prstGeom>
        <a:noFill/>
        <a:ln w="6350" cap="flat" cmpd="sng" algn="ctr">
          <a:solidFill>
            <a:schemeClr val="accent3">
              <a:hueOff val="777139"/>
              <a:satOff val="-11497"/>
              <a:lumOff val="2157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5743C9-CB32-44B7-919A-B4E96DC49C64}">
      <dsp:nvSpPr>
        <dsp:cNvPr id="0" name=""/>
        <dsp:cNvSpPr/>
      </dsp:nvSpPr>
      <dsp:spPr>
        <a:xfrm>
          <a:off x="2160677" y="3827605"/>
          <a:ext cx="121511" cy="121511"/>
        </a:xfrm>
        <a:prstGeom prst="ellipse">
          <a:avLst/>
        </a:prstGeom>
        <a:gradFill rotWithShape="0">
          <a:gsLst>
            <a:gs pos="0">
              <a:schemeClr val="accent3">
                <a:hueOff val="777139"/>
                <a:satOff val="-11497"/>
                <a:lumOff val="2157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777139"/>
                <a:satOff val="-11497"/>
                <a:lumOff val="2157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777139"/>
                <a:satOff val="-11497"/>
                <a:lumOff val="2157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D773160-09FB-488F-9480-F5B6D12C9C76}">
      <dsp:nvSpPr>
        <dsp:cNvPr id="0" name=""/>
        <dsp:cNvSpPr/>
      </dsp:nvSpPr>
      <dsp:spPr>
        <a:xfrm>
          <a:off x="2826730" y="2734003"/>
          <a:ext cx="1210593" cy="607556"/>
        </a:xfrm>
        <a:prstGeom prst="rect">
          <a:avLst/>
        </a:prstGeom>
        <a:gradFill rotWithShape="0">
          <a:gsLst>
            <a:gs pos="0">
              <a:schemeClr val="accent3">
                <a:hueOff val="1554279"/>
                <a:satOff val="-22994"/>
                <a:lumOff val="4314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1554279"/>
                <a:satOff val="-22994"/>
                <a:lumOff val="4314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1554279"/>
                <a:satOff val="-22994"/>
                <a:lumOff val="4314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1554279"/>
              <a:satOff val="-22994"/>
              <a:lumOff val="4314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1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06/14 (</a:t>
          </a:r>
          <a:r>
            <a:rPr lang="ko-KR" altLang="en-US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수</a:t>
          </a: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</a:p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3</a:t>
          </a:r>
          <a:r>
            <a:rPr lang="ko-KR" altLang="en-US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일차</a:t>
          </a:r>
          <a:endParaRPr lang="en-US" altLang="ko-KR" sz="11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826730" y="2734003"/>
        <a:ext cx="1210593" cy="607556"/>
      </dsp:txXfrm>
    </dsp:sp>
    <dsp:sp modelId="{EA67225F-A8F7-42F2-A419-E7E0ABD1D482}">
      <dsp:nvSpPr>
        <dsp:cNvPr id="0" name=""/>
        <dsp:cNvSpPr/>
      </dsp:nvSpPr>
      <dsp:spPr>
        <a:xfrm>
          <a:off x="2423198" y="0"/>
          <a:ext cx="2017656" cy="2126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06680" numCol="1" spcCol="1270" rtlCol="0" anchor="b" anchorCtr="1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내용</a:t>
          </a:r>
          <a:r>
            <a:rPr lang="en-US" altLang="ko-KR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: </a:t>
          </a: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벽돌에 센서와 공의 센서가 닿으면 벽돌이 사라지게 충돌 체크 </a:t>
          </a:r>
          <a:r>
            <a:rPr lang="en-US" altLang="ko-KR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2</a:t>
          </a: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차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벽돌을 </a:t>
          </a:r>
          <a:r>
            <a:rPr lang="en-US" altLang="ko-KR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1</a:t>
          </a: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개씩 깰 때마다 </a:t>
          </a:r>
          <a:r>
            <a:rPr lang="en-US" altLang="ko-KR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1</a:t>
          </a: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점씩 점수 부과하기  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각 레벨 표시하기 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2423198" y="0"/>
        <a:ext cx="2017656" cy="2126447"/>
      </dsp:txXfrm>
    </dsp:sp>
    <dsp:sp modelId="{E0ADD0DF-18FE-4902-8615-2AB5C906B9D1}">
      <dsp:nvSpPr>
        <dsp:cNvPr id="0" name=""/>
        <dsp:cNvSpPr/>
      </dsp:nvSpPr>
      <dsp:spPr>
        <a:xfrm>
          <a:off x="3432027" y="2247958"/>
          <a:ext cx="0" cy="486045"/>
        </a:xfrm>
        <a:prstGeom prst="line">
          <a:avLst/>
        </a:prstGeom>
        <a:noFill/>
        <a:ln w="6350" cap="flat" cmpd="sng" algn="ctr">
          <a:solidFill>
            <a:schemeClr val="accent3">
              <a:hueOff val="1554279"/>
              <a:satOff val="-22994"/>
              <a:lumOff val="4314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97CDCF-4574-4C80-83DA-311E9BFFBC74}">
      <dsp:nvSpPr>
        <dsp:cNvPr id="0" name=""/>
        <dsp:cNvSpPr/>
      </dsp:nvSpPr>
      <dsp:spPr>
        <a:xfrm>
          <a:off x="3371271" y="2126447"/>
          <a:ext cx="121511" cy="121511"/>
        </a:xfrm>
        <a:prstGeom prst="ellipse">
          <a:avLst/>
        </a:prstGeom>
        <a:gradFill rotWithShape="0">
          <a:gsLst>
            <a:gs pos="0">
              <a:schemeClr val="accent3">
                <a:hueOff val="1554279"/>
                <a:satOff val="-22994"/>
                <a:lumOff val="4314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1554279"/>
                <a:satOff val="-22994"/>
                <a:lumOff val="4314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1554279"/>
                <a:satOff val="-22994"/>
                <a:lumOff val="4314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116B8D1-AEF6-4205-AE61-A984544EA80D}">
      <dsp:nvSpPr>
        <dsp:cNvPr id="0" name=""/>
        <dsp:cNvSpPr/>
      </dsp:nvSpPr>
      <dsp:spPr>
        <a:xfrm>
          <a:off x="4037323" y="2734003"/>
          <a:ext cx="1210593" cy="607556"/>
        </a:xfrm>
        <a:prstGeom prst="rect">
          <a:avLst/>
        </a:prstGeom>
        <a:gradFill rotWithShape="0">
          <a:gsLst>
            <a:gs pos="0">
              <a:schemeClr val="accent3">
                <a:hueOff val="2331418"/>
                <a:satOff val="-34491"/>
                <a:lumOff val="6471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2331418"/>
                <a:satOff val="-34491"/>
                <a:lumOff val="6471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2331418"/>
                <a:satOff val="-34491"/>
                <a:lumOff val="6471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2331418"/>
              <a:satOff val="-34491"/>
              <a:lumOff val="6471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1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06/15 (</a:t>
          </a:r>
          <a:r>
            <a:rPr lang="ko-KR" altLang="en-US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목</a:t>
          </a: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</a:p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4</a:t>
          </a:r>
          <a:r>
            <a:rPr lang="ko-KR" altLang="en-US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일차</a:t>
          </a:r>
          <a:endParaRPr lang="en-US" altLang="ko-KR" sz="11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037323" y="2734003"/>
        <a:ext cx="1210593" cy="607556"/>
      </dsp:txXfrm>
    </dsp:sp>
    <dsp:sp modelId="{958A196E-1782-4620-B10F-80DB920F04BD}">
      <dsp:nvSpPr>
        <dsp:cNvPr id="0" name=""/>
        <dsp:cNvSpPr/>
      </dsp:nvSpPr>
      <dsp:spPr>
        <a:xfrm>
          <a:off x="3633792" y="3949116"/>
          <a:ext cx="2017656" cy="2126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106680" rIns="0" bIns="0" numCol="1" spcCol="1270" rtlCol="0" anchor="t" anchorCtr="1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내용</a:t>
          </a:r>
          <a:r>
            <a:rPr lang="en-US" altLang="ko-KR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:</a:t>
          </a: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공의 이미지로 남아있는 게임 횟수 표시하고</a:t>
          </a:r>
          <a:r>
            <a:rPr lang="en-US" altLang="ko-KR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, </a:t>
          </a: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공이 죽으면 새로 게임 시작하게 구현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시작 및 게임오버 이미지 구현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4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3633792" y="3949116"/>
        <a:ext cx="2017656" cy="2126447"/>
      </dsp:txXfrm>
    </dsp:sp>
    <dsp:sp modelId="{44752D4B-1BD2-4135-A666-D596E2FEDEA6}">
      <dsp:nvSpPr>
        <dsp:cNvPr id="0" name=""/>
        <dsp:cNvSpPr/>
      </dsp:nvSpPr>
      <dsp:spPr>
        <a:xfrm>
          <a:off x="4642620" y="3341560"/>
          <a:ext cx="0" cy="486045"/>
        </a:xfrm>
        <a:prstGeom prst="line">
          <a:avLst/>
        </a:prstGeom>
        <a:noFill/>
        <a:ln w="6350" cap="flat" cmpd="sng" algn="ctr">
          <a:solidFill>
            <a:schemeClr val="accent3">
              <a:hueOff val="2331418"/>
              <a:satOff val="-34491"/>
              <a:lumOff val="6471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0E03610-8977-4F7F-AE44-D2A4F9294CF2}">
      <dsp:nvSpPr>
        <dsp:cNvPr id="0" name=""/>
        <dsp:cNvSpPr/>
      </dsp:nvSpPr>
      <dsp:spPr>
        <a:xfrm>
          <a:off x="4581865" y="3827605"/>
          <a:ext cx="121511" cy="121511"/>
        </a:xfrm>
        <a:prstGeom prst="ellipse">
          <a:avLst/>
        </a:prstGeom>
        <a:gradFill rotWithShape="0">
          <a:gsLst>
            <a:gs pos="0">
              <a:schemeClr val="accent3">
                <a:hueOff val="2331418"/>
                <a:satOff val="-34491"/>
                <a:lumOff val="6471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2331418"/>
                <a:satOff val="-34491"/>
                <a:lumOff val="6471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2331418"/>
                <a:satOff val="-34491"/>
                <a:lumOff val="6471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D277E28-A922-4B99-B841-8FFFAD7DC155}">
      <dsp:nvSpPr>
        <dsp:cNvPr id="0" name=""/>
        <dsp:cNvSpPr/>
      </dsp:nvSpPr>
      <dsp:spPr>
        <a:xfrm rot="5400000">
          <a:off x="5549436" y="2432485"/>
          <a:ext cx="607556" cy="1210593"/>
        </a:xfrm>
        <a:prstGeom prst="round2SameRect">
          <a:avLst/>
        </a:prstGeom>
        <a:gradFill rotWithShape="0">
          <a:gsLst>
            <a:gs pos="0">
              <a:schemeClr val="accent3">
                <a:hueOff val="3108557"/>
                <a:satOff val="-45988"/>
                <a:lumOff val="8628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3108557"/>
                <a:satOff val="-45988"/>
                <a:lumOff val="8628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3108557"/>
                <a:satOff val="-45988"/>
                <a:lumOff val="8628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accent3">
              <a:hueOff val="3108557"/>
              <a:satOff val="-45988"/>
              <a:lumOff val="862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1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06/16 (</a:t>
          </a:r>
          <a:r>
            <a:rPr lang="ko-KR" altLang="en-US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금</a:t>
          </a: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)</a:t>
          </a:r>
        </a:p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5</a:t>
          </a:r>
          <a:r>
            <a:rPr lang="ko-KR" altLang="en-US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일차 발표</a:t>
          </a:r>
          <a:endParaRPr lang="en-US" altLang="ko-KR" sz="11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 rot="-5400000">
        <a:off x="5247918" y="2763661"/>
        <a:ext cx="1180935" cy="548240"/>
      </dsp:txXfrm>
    </dsp:sp>
    <dsp:sp modelId="{37262F73-ED68-4706-8389-8C2AB57E4976}">
      <dsp:nvSpPr>
        <dsp:cNvPr id="0" name=""/>
        <dsp:cNvSpPr/>
      </dsp:nvSpPr>
      <dsp:spPr>
        <a:xfrm>
          <a:off x="4844386" y="0"/>
          <a:ext cx="2017656" cy="2126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106680" numCol="1" spcCol="1270" rtlCol="0" anchor="b" anchorCtr="1">
          <a:noAutofit/>
        </a:bodyPr>
        <a:lstStyle/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프로젝트</a:t>
          </a:r>
          <a:r>
            <a:rPr lang="ko-KR" altLang="en-US" sz="11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 </a:t>
          </a:r>
          <a:r>
            <a:rPr lang="ko-KR" altLang="en-US" sz="1400" kern="1200" noProof="0" dirty="0" smtClean="0">
              <a:latin typeface="맑은 고딕" panose="020B0503020000020004" pitchFamily="50" charset="-127"/>
              <a:ea typeface="맑은 고딕" panose="020B0503020000020004" pitchFamily="50" charset="-127"/>
            </a:rPr>
            <a:t>발표</a:t>
          </a:r>
          <a:endParaRPr lang="en-US" altLang="ko-KR" sz="1400" kern="1200" noProof="0" dirty="0" smtClean="0">
            <a:latin typeface="맑은 고딕" panose="020B0503020000020004" pitchFamily="50" charset="-127"/>
            <a:ea typeface="맑은 고딕" panose="020B0503020000020004" pitchFamily="50" charset="-127"/>
          </a:endParaRPr>
        </a:p>
        <a:p>
          <a:pPr lvl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1100" kern="1200" noProof="0" dirty="0">
            <a:latin typeface="맑은 고딕" panose="020B0503020000020004" pitchFamily="50" charset="-127"/>
            <a:ea typeface="맑은 고딕" panose="020B0503020000020004" pitchFamily="50" charset="-127"/>
          </a:endParaRPr>
        </a:p>
      </dsp:txBody>
      <dsp:txXfrm>
        <a:off x="4844386" y="0"/>
        <a:ext cx="2017656" cy="2126447"/>
      </dsp:txXfrm>
    </dsp:sp>
    <dsp:sp modelId="{91C373F7-FC28-46CD-95E7-26EBCB5F4095}">
      <dsp:nvSpPr>
        <dsp:cNvPr id="0" name=""/>
        <dsp:cNvSpPr/>
      </dsp:nvSpPr>
      <dsp:spPr>
        <a:xfrm>
          <a:off x="5853214" y="2247958"/>
          <a:ext cx="0" cy="486045"/>
        </a:xfrm>
        <a:prstGeom prst="line">
          <a:avLst/>
        </a:prstGeom>
        <a:noFill/>
        <a:ln w="6350" cap="flat" cmpd="sng" algn="ctr">
          <a:solidFill>
            <a:schemeClr val="accent3">
              <a:hueOff val="3108557"/>
              <a:satOff val="-45988"/>
              <a:lumOff val="8628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9C7532-F74A-45A9-A6E0-CD8F614FE410}">
      <dsp:nvSpPr>
        <dsp:cNvPr id="0" name=""/>
        <dsp:cNvSpPr/>
      </dsp:nvSpPr>
      <dsp:spPr>
        <a:xfrm>
          <a:off x="5792459" y="2126447"/>
          <a:ext cx="121511" cy="121511"/>
        </a:xfrm>
        <a:prstGeom prst="ellipse">
          <a:avLst/>
        </a:prstGeom>
        <a:gradFill rotWithShape="0">
          <a:gsLst>
            <a:gs pos="0">
              <a:schemeClr val="accent3">
                <a:hueOff val="3108557"/>
                <a:satOff val="-45988"/>
                <a:lumOff val="8628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3">
                <a:hueOff val="3108557"/>
                <a:satOff val="-45988"/>
                <a:lumOff val="8628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3">
                <a:hueOff val="3108557"/>
                <a:satOff val="-45988"/>
                <a:lumOff val="8628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 w="63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RoundedRectangleTimeline">
  <dgm:title val="모서리가 둥근 직사각형 타임라인"/>
  <dgm:desc val="시간순으로 이벤트 목록을 표시하는 데 사용합니다. 보이지 않는 상자에 설명이 포함되지만 날짜는 직사각형 안에 표시됩니다. 직사각형의 모서리가 둥근 첫 번째 및 마지막 노드는 제외됩니다. 많은 텍스트와 긴 설명적 날짜 형식을 표시할 수 있습니다.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animLvl val="lvl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18"/>
      <dgm:constr type="primFontSz" for="des" forName="Childtext" val="18"/>
      <dgm:constr type="primFontSz" for="des" forName="Childtext" refType="primFontSz" refFor="des" refForName="parent" op="lte"/>
      <dgm:constr type="w" for="ch" forName="composite" refType="w"/>
      <dgm:constr type="h" for="ch" forName="composite" refType="h"/>
      <dgm:constr type="w" for="ch" forName="spaceBetweenRectangles" refType="w" refFor="ch" refForName="composite" fact="-0.4"/>
      <dgm:constr type="w" for="ch" ptType="sibTrans" op="equ"/>
      <dgm:constr type="primFontSz" for="des" forName="parent" op="equ"/>
      <dgm:constr type="primFontSz" for="des" forName="Childtext" op="equ"/>
      <dgm:constr type="primFontSz" for="des" forName="parent1" val="18"/>
      <dgm:constr type="primFontSz" for="des" forName="Childtext1" val="18"/>
      <dgm:constr type="primFontSz" for="des" forName="Childtext1" refType="primFontSz" refFor="des" refForName="parent1" op="lte"/>
      <dgm:constr type="w" for="ch" forName="composite1" refType="w"/>
      <dgm:constr type="h" for="ch" forName="composite1" refType="h"/>
      <dgm:constr type="w" for="ch" forName="spaceBetweenRectangles1" refType="w" refFor="ch" refForName="composite1" fact="-0.4"/>
      <dgm:constr type="primFontSz" for="des" forName="parent1" op="equ"/>
      <dgm:constr type="primFontSz" for="des" forName="Childtext1" op="equ"/>
    </dgm:constrLst>
    <dgm:choose name="layoutByNodeCnt">
      <dgm:if name="twoOrLessNodes" axis="ch" ptType="node" func="cnt" op="lte" val="2">
        <dgm:forEach name="nodesForEach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choose name="casesForFirstAndLastNode1">
              <dgm:if name="startNode1" axis="self" ptType="node" func="pos" op="equ" val="1">
                <dgm:choose name="removeLineWhenOnlyOneNode1">
                  <dgm:if name="ifOnlyOneNode1" axis="followSib" ptType="node" func="cnt" op="equ" val="0">
                    <dgm:constrLst>
                      <dgm:constr type="w" for="ch" forName="parent" refType="w" fact="0.95"/>
                      <dgm:constr type="l" for="ch" forName="parent" refType="w" fact="0.025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025"/>
                      <dgm:constr type="w" for="ch" forName="Childtext" refType="w" fact="0.95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if>
                  <dgm:else name="ifMoreThanOneNode1">
                    <dgm:constrLst>
                      <dgm:constr type="w" for="ch" forName="parent" refType="w" fact="0.6"/>
                      <dgm:constr type="l" for="ch" forName="parent" refType="w" fact="0.2"/>
                      <dgm:constr type="t" for="ch" forName="parent" refType="h" fact="0.45"/>
                      <dgm:constr type="h" for="ch" forName="parent" refType="h" fact="0.1"/>
                      <dgm:constr type="l" for="ch" forName="Childtext" refType="w" fact="0.2"/>
                      <dgm:constr type="w" for="ch" forName="Childtext" refType="w" fact="0.6"/>
                      <dgm:constr type="h" for="ch" forName="Childtext" refType="h" fact="0.35"/>
                      <dgm:constr type="w" for="ch" forName="ConnectLine"/>
                      <dgm:constr type="h" for="ch" forName="ConnectLine" refType="h" fact="0.08"/>
                      <dgm:constr type="t" for="ch" forName="ConnectLine" refType="h" fact="0.37"/>
                      <dgm:constr type="ctrX" for="ch" forName="ConnectLine" refType="w" fact="0.5"/>
                      <dgm:constr type="w" for="ch" forName="ConnectLineEnd" refType="h" fact="0.02"/>
                      <dgm:constr type="h" for="ch" forName="ConnectLineEnd" refType="h" fact="0.02"/>
                      <dgm:constr type="t" for="ch" forName="ConnectLineEnd" refType="h" fact="0.35"/>
                      <dgm:constr type="ctrX" for="ch" forName="ConnectLineEnd" refType="w" fact="0.5"/>
                      <dgm:constr type="w" for="ch" forName="EmptyPane" refType="w"/>
                      <dgm:constr type="t" for="ch" forName="EmptyPane" refType="h" fact="0.55"/>
                      <dgm:constr type="h" for="ch" forName="EmptyPane" refType="h" fact="0.45"/>
                    </dgm:constrLst>
                  </dgm:else>
                </dgm:choose>
              </dgm:if>
              <dgm:else name="notStartNode1">
                <dgm:constrLst>
                  <dgm:constr type="w" for="ch" forName="parent" refType="w" fact="0.6"/>
                  <dgm:constr type="l" for="ch" forName="parent" refType="w" fact="0.2"/>
                  <dgm:constr type="t" for="ch" forName="parent" refType="h" fact="0.45"/>
                  <dgm:constr type="h" for="ch" forName="parent" refType="h" fact="0.1"/>
                  <dgm:constr type="l" for="ch" forName="Childtext" refType="w" fact="0.2"/>
                  <dgm:constr type="w" for="ch" forName="Childtext" refType="w" fact="0.6"/>
                  <dgm:constr type="h" for="ch" forName="Childtext" refType="h" fact="0.35"/>
                  <dgm:constr type="t" for="ch" forName="Childtext" refType="h" fact="0.65"/>
                  <dgm:constr type="w" for="ch" forName="ConnectLine"/>
                  <dgm:constr type="h" for="ch" forName="ConnectLine" refType="h" fact="0.08"/>
                  <dgm:constr type="t" for="ch" forName="ConnectLine" refType="h" fact="0.55"/>
                  <dgm:constr type="ctrX" for="ch" forName="ConnectLine" refType="w" fact="0.5"/>
                  <dgm:constr type="w" for="ch" forName="ConnectLineEnd" refType="h" fact="0.02"/>
                  <dgm:constr type="h" for="ch" forName="ConnectLineEnd" refType="h" fact="0.02"/>
                  <dgm:constr type="b" for="ch" forName="ConnectLineEnd" refType="h" fact="0.65"/>
                  <dgm:constr type="ctrX" for="ch" forName="ConnectLineEnd" refType="w" fact="0.5"/>
                  <dgm:constr type="w" for="ch" forName="EmptyPane" refType="w"/>
                  <dgm:constr type="h" for="ch" forName="EmptyPane" refType="h" fact="0.45"/>
                </dgm:constrLst>
              </dgm:else>
            </dgm:choose>
            <dgm:layoutNode name="parent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">
                <dgm:if name="startNode" axis="self" ptType="node" func="pos" op="equ" val="1">
                  <dgm:choose name="removeLineWhenOnlyOneNode">
                    <dgm:if name="ifOnlyOneNode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">
                      <dgm:choose name="Name18">
                        <dgm:if name="Name19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">
                  <dgm:choose name="Name22">
                    <dgm:if name="Name23" axis="self" ptType="node" func="revPos" op="equ" val="1">
                      <dgm:choose name="Name24">
                        <dgm:if name="Name25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" styleLbl="revTx">
              <dgm:varLst>
                <dgm:bulletEnabled val="1"/>
              </dgm:varLst>
              <dgm:choose name="casesForTxtDirLogic">
                <dgm:if name="Name77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=""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" axis="followSib" ptType="sibTrans" cnt="1">
            <dgm:layoutNode name="spaceBetweenRectangle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moreThanTwoNodes">
        <dgm:forEach name="nodesForEach1" axis="ch" ptType="node">
          <dgm:layoutNode name="composite1">
            <dgm:alg type="composite"/>
            <dgm:shape xmlns:r="http://schemas.openxmlformats.org/officeDocument/2006/relationships" r:blip="">
              <dgm:adjLst/>
            </dgm:shape>
            <dgm:choose name="casesForSnakingLogic21">
              <dgm:if name="oddNode21" axis="self" ptType="node" func="posOdd" op="equ" val="1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w" for="ch" forName="ConnectLine1"/>
                  <dgm:constr type="h" for="ch" forName="ConnectLine1" refType="h" fact="0.08"/>
                  <dgm:constr type="t" for="ch" forName="ConnectLine1" refType="h" fact="0.37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t" for="ch" forName="ConnectLineEnd1" refType="h" fact="0.35"/>
                  <dgm:constr type="ctrX" for="ch" forName="ConnectLineEnd1" refType="w" fact="0.5"/>
                  <dgm:constr type="w" for="ch" forName="EmptyPane1" refType="w"/>
                  <dgm:constr type="t" for="ch" forName="EmptyPane1" refType="h" fact="0.55"/>
                  <dgm:constr type="h" for="ch" forName="EmptyPane1" refType="h" fact="0.45"/>
                </dgm:constrLst>
              </dgm:if>
              <dgm:else name="evenNode2">
                <dgm:constrLst>
                  <dgm:constr type="w" for="ch" forName="parent1" refType="w" fact="0.6"/>
                  <dgm:constr type="l" for="ch" forName="parent1" refType="w" fact="0.2"/>
                  <dgm:constr type="t" for="ch" forName="parent1" refType="h" fact="0.45"/>
                  <dgm:constr type="h" for="ch" forName="parent1" refType="h" fact="0.1"/>
                  <dgm:constr type="w" for="ch" forName="Childtext1" refType="w"/>
                  <dgm:constr type="h" for="ch" forName="Childtext1" refType="h" fact="0.35"/>
                  <dgm:constr type="t" for="ch" forName="Childtext1" refType="h" fact="0.65"/>
                  <dgm:constr type="w" for="ch" forName="ConnectLine1"/>
                  <dgm:constr type="h" for="ch" forName="ConnectLine1" refType="h" fact="0.08"/>
                  <dgm:constr type="t" for="ch" forName="ConnectLine1" refType="h" fact="0.55"/>
                  <dgm:constr type="ctrX" for="ch" forName="ConnectLine1" refType="w" fact="0.5"/>
                  <dgm:constr type="w" for="ch" forName="ConnectLineEnd1" refType="h" fact="0.02"/>
                  <dgm:constr type="h" for="ch" forName="ConnectLineEnd1" refType="h" fact="0.02"/>
                  <dgm:constr type="b" for="ch" forName="ConnectLineEnd1" refType="h" fact="0.65"/>
                  <dgm:constr type="ctrX" for="ch" forName="ConnectLineEnd1" refType="w" fact="0.5"/>
                  <dgm:constr type="w" for="ch" forName="EmptyPane1" refType="w"/>
                  <dgm:constr type="h" for="ch" forName="EmptyPane1" refType="h" fact="0.45"/>
                </dgm:constrLst>
              </dgm:else>
            </dgm:choose>
            <dgm:layoutNode name="parent1" styleLbl="alignNode1">
              <dgm:varLst>
                <dgm:chMax val="1"/>
                <dgm:chPref val="1"/>
                <dgm:bulletEnabled val="1"/>
              </dgm:varLst>
              <dgm:alg type="tx">
                <dgm:param type="txAnchorHorz" val="ctr"/>
                <dgm:param type="txAnchorVert" val="mid"/>
                <dgm:param type="parTxLTRAlign" val="ctr"/>
                <dgm:param type="parTxRTLAlign" val="ctr"/>
              </dgm:alg>
              <dgm:choose name="casesForFirstAndLastNode12">
                <dgm:if name="startNode12" axis="self" ptType="node" func="pos" op="equ" val="1">
                  <dgm:choose name="removeLineWhenOnlyOneNode12">
                    <dgm:if name="ifOnlyOneNode12" axis="followSib" ptType="node" func="cnt" op="equ" val="0">
                      <dgm:shape xmlns:r="http://schemas.openxmlformats.org/officeDocument/2006/relationships" type="roundRect" r:blip="">
                        <dgm:adjLst/>
                      </dgm:shape>
                    </dgm:if>
                    <dgm:else name="ifMoreThanOneNode12">
                      <dgm:choose name="Name181">
                        <dgm:if name="Name191" func="var" arg="dir" op="equ" val="norm">
                          <dgm:shape xmlns:r="http://schemas.openxmlformats.org/officeDocument/2006/relationships" rot="-90" type="round2SameRect" r:blip="">
                            <dgm:adjLst/>
                          </dgm:shape>
                        </dgm:if>
                        <dgm:else name="Name201">
                          <dgm:shape xmlns:r="http://schemas.openxmlformats.org/officeDocument/2006/relationships" rot="90" type="round2SameRect" r:blip="">
                            <dgm:adjLst/>
                          </dgm:shape>
                        </dgm:else>
                      </dgm:choose>
                    </dgm:else>
                  </dgm:choose>
                </dgm:if>
                <dgm:else name="notStartNode12">
                  <dgm:choose name="Name221">
                    <dgm:if name="Name231" axis="self" ptType="node" func="revPos" op="equ" val="1">
                      <dgm:choose name="Name241">
                        <dgm:if name="Name251" func="var" arg="dir" op="equ" val="norm">
                          <dgm:shape xmlns:r="http://schemas.openxmlformats.org/officeDocument/2006/relationships" rot="90" type="round2SameRect" r:blip="">
                            <dgm:adjLst/>
                          </dgm:shape>
                        </dgm:if>
                        <dgm:else name="Name261">
                          <dgm:shape xmlns:r="http://schemas.openxmlformats.org/officeDocument/2006/relationships" rot="-90" type="round2SameRect" r:blip="">
                            <dgm:adjLst/>
                          </dgm:shape>
                        </dgm:else>
                      </dgm:choose>
                    </dgm:if>
                    <dgm:else name="Name271">
                      <dgm:shape xmlns:r="http://schemas.openxmlformats.org/officeDocument/2006/relationships" type="rect" r:blip="">
                        <dgm:adjLst/>
                      </dgm:shape>
                    </dgm:else>
                  </dgm:choose>
                </dgm:else>
              </dgm:choose>
              <dgm:presOf axis="self" ptType="node"/>
              <dgm:constrLst>
                <dgm:constr type="lMarg" refType="primFontSz" fact="0.6"/>
                <dgm:constr type="rMarg" refType="primFontSz" fact="0.6"/>
                <dgm:constr type="tMarg" refType="primFontSz" fact="0.6"/>
                <dgm:constr type="bMarg" refType="primFontSz" fact="0.6"/>
              </dgm:constrLst>
              <dgm:ruleLst>
                <dgm:rule type="primFontSz" val="11" fact="NaN" max="NaN"/>
              </dgm:ruleLst>
            </dgm:layoutNode>
            <dgm:layoutNode name="Childtext1" styleLbl="revTx">
              <dgm:varLst>
                <dgm:bulletEnabled val="1"/>
              </dgm:varLst>
              <dgm:choose name="casesForTxtDirLogic1">
                <dgm:if name="Name771" axis="self" ptType="node" func="posOdd" op="equ" val="1">
                  <dgm:alg type="tx">
                    <dgm:param type="txAnchorVert" val="b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/>
                    <dgm:constr type="bMarg" refType="primFontSz" fact="0.6"/>
                  </dgm:constrLst>
                </dgm:if>
                <dgm:else name="Name881">
                  <dgm:alg type="tx">
                    <dgm:param type="txAnchorVert" val="t"/>
                    <dgm:param type="txAnchorHorz" val="ctr"/>
                    <dgm:param type="parTxLTRAlign" val="ctr"/>
                    <dgm:param type="parTxRTLAlign" val="ctr"/>
                  </dgm:alg>
                  <dgm:constrLst>
                    <dgm:constr type="lMarg"/>
                    <dgm:constr type="rMarg"/>
                    <dgm:constr type="tMarg" refType="primFontSz" fact="0.6"/>
                    <dgm:constr type="bMarg"/>
                  </dgm:constrLst>
                </dgm:else>
              </dgm:choose>
              <dgm:shape xmlns:r="http://schemas.openxmlformats.org/officeDocument/2006/relationships" type="rect" r:blip="">
                <dgm:adjLst/>
              </dgm:shape>
              <dgm:presOf axis="ch" ptType="node"/>
              <dgm:ruleLst>
                <dgm:rule type="primFontSz" val="11" fact="NaN" max="NaN"/>
              </dgm:ruleLst>
            </dgm:layoutNode>
            <dgm:layoutNode name="ConnectLine1" styleLbl="sibTrans1D1">
              <dgm:alg type="sp"/>
              <dgm:shape xmlns:r="http://schemas.openxmlformats.org/officeDocument/2006/relationships" type="line" r:blip="">
                <dgm:adjLst/>
                <dgm:extLst>
                  <a:ext uri="{B698B0E9-8C71-41B9-8309-B3DCBF30829C}">
                    <dgm1612:spPr xmlns="" xmlns:dgm1612="http://schemas.microsoft.com/office/drawing/2016/12/diagram">
                      <a:ln>
                        <a:prstDash val="dash"/>
                      </a:ln>
                    </dgm1612:spPr>
                  </a:ext>
                </dgm:extLst>
              </dgm:shape>
              <dgm:presOf/>
              <dgm:constrLst/>
            </dgm:layoutNode>
            <dgm:layoutNode name="ConnectLineEnd1" styleLbl="l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/>
            </dgm:layoutNode>
            <dgm:layoutNode name="EmptyPane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</dgm:layoutNode>
          </dgm:layoutNode>
          <dgm:forEach name="Name281" axis="followSib" ptType="sibTrans" cnt="1">
            <dgm:layoutNode name="spaceBetweenRectangles1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A73D676-8C3E-4388-A3A5-EBF2BF820409}" type="datetime1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6/16/2023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8FBD93F-F02D-450A-B770-AD465E68CA96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69923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E5EF0D2-5A74-4924-A793-429551F53051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EB040C8-62D2-4EA7-B200-D3B8C06AAFD8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EB040C8-62D2-4EA7-B200-D3B8C06AAFD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69883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EB040C8-62D2-4EA7-B200-D3B8C06AAFD8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5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4962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 noProof="0" smtClean="0"/>
              <a:t>클릭하여 마스터 부제목 스타일 편집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C443825-2851-46FF-BABB-FD8F62885F91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8A13E84-D3D7-4C17-8275-BE51FC560446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6E45AED-D9E1-41C5-8A4E-F88B82D53D81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605D576-E6A4-481C-8CDB-FC514C8704E0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EC1A185-00BD-44CC-824B-AF93006F3B4F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6A0FE72-224E-44BC-ABED-1D66C64862E6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11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7BC37FC-31C6-4591-AE01-589D05DD66FB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CDF59E7-C153-4021-BA9D-94A0830143B8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AAF8330-C697-4237-9A9C-C8F2ABC5879C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9" name="날짜 개체 틀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49AA078-C304-4365-B531-029D88C409EC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10" name="바닥글 개체 틀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ko-KR" altLang="en-US" noProof="0" dirty="0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en-US" altLang="ko-KR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ko-KR" altLang="en-US" noProof="0" smtClean="0"/>
              <a:t>마스터 텍스트 스타일 편집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D6A784D0-6E5D-47DC-BB17-E13DD15CDF82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ko-KR" altLang="en-US" noProof="0" dirty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en-US" altLang="ko-KR" noProof="0" smtClean="0"/>
              <a:t>‹#›</a:t>
            </a:fld>
            <a:endParaRPr lang="ko-KR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AEDE7994-B984-41CC-BC4F-CA9411776B26}" type="datetime1">
              <a:rPr lang="ko-KR" altLang="en-US" smtClean="0"/>
              <a:pPr/>
              <a:t>2023-06-16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A7A6979-0714-4377-B894-6BE4C2D6E202}" type="slidenum">
              <a:rPr lang="en-US" altLang="ko-KR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4572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6858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9144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14300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131286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1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위성에서 본 지구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25" b="3125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rtlCol="0" anchor="ctr">
            <a:normAutofit/>
          </a:bodyPr>
          <a:lstStyle/>
          <a:p>
            <a:r>
              <a:rPr lang="ko-KR" altLang="en-US" dirty="0" smtClean="0">
                <a:solidFill>
                  <a:schemeClr val="tx1"/>
                </a:solidFill>
              </a:rPr>
              <a:t>개인 프로젝트 발표</a:t>
            </a:r>
            <a:endParaRPr lang="en-US" altLang="ko-KR" dirty="0">
              <a:solidFill>
                <a:schemeClr val="tx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8958470" y="4545496"/>
            <a:ext cx="1633330" cy="1046942"/>
          </a:xfrm>
        </p:spPr>
        <p:txBody>
          <a:bodyPr rtlCol="0">
            <a:normAutofit fontScale="92500" lnSpcReduction="20000"/>
          </a:bodyPr>
          <a:lstStyle/>
          <a:p>
            <a:pPr rtl="0"/>
            <a:endParaRPr lang="en-US" altLang="ko-KR" dirty="0" smtClean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ko-KR" altLang="en-US" dirty="0" err="1" smtClean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알카노이드</a:t>
            </a:r>
            <a:r>
              <a:rPr lang="ko-KR" altLang="en-US" dirty="0" smtClean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endParaRPr lang="en-US" altLang="ko-KR" dirty="0" smtClean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rtl="0"/>
            <a:r>
              <a:rPr lang="ko-KR" altLang="en-US" dirty="0" err="1" smtClean="0">
                <a:solidFill>
                  <a:srgbClr val="FFFFFF"/>
                </a:solidFill>
              </a:rPr>
              <a:t>변민희</a:t>
            </a:r>
            <a:endParaRPr lang="ko-KR" altLang="en-US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31135" y="964691"/>
            <a:ext cx="7835577" cy="4970595"/>
          </a:xfrm>
        </p:spPr>
        <p:txBody>
          <a:bodyPr>
            <a:normAutofit/>
          </a:bodyPr>
          <a:lstStyle/>
          <a:p>
            <a:r>
              <a:rPr lang="en-US" altLang="ko-KR" sz="4000" dirty="0" smtClean="0"/>
              <a:t>Java</a:t>
            </a:r>
            <a:r>
              <a:rPr lang="ko-KR" altLang="en-US" sz="4000" dirty="0" smtClean="0"/>
              <a:t>기반 </a:t>
            </a:r>
            <a:r>
              <a:rPr lang="ko-KR" altLang="en-US" sz="4000" dirty="0" err="1" smtClean="0"/>
              <a:t>풀스텍</a:t>
            </a:r>
            <a:r>
              <a:rPr lang="ko-KR" altLang="en-US" sz="4000" dirty="0" smtClean="0"/>
              <a:t> 개발자 과정 </a:t>
            </a:r>
            <a:r>
              <a:rPr lang="en-US" altLang="ko-KR" sz="4000" dirty="0" smtClean="0"/>
              <a:t/>
            </a:r>
            <a:br>
              <a:rPr lang="en-US" altLang="ko-KR" sz="4000" dirty="0" smtClean="0"/>
            </a:br>
            <a:r>
              <a:rPr lang="en-US" altLang="ko-KR" sz="4000" dirty="0" smtClean="0"/>
              <a:t/>
            </a:r>
            <a:br>
              <a:rPr lang="en-US" altLang="ko-KR" sz="4000" dirty="0" smtClean="0"/>
            </a:br>
            <a:r>
              <a:rPr lang="ko-KR" altLang="en-US" sz="4000" dirty="0" smtClean="0"/>
              <a:t>다들 고생하셨습니다</a:t>
            </a:r>
            <a:r>
              <a:rPr lang="en-US" altLang="ko-KR" sz="4000" dirty="0" smtClean="0"/>
              <a:t>!!!!</a:t>
            </a:r>
            <a:r>
              <a:rPr lang="en-US" altLang="ko-KR" sz="3600" dirty="0" smtClean="0"/>
              <a:t/>
            </a:r>
            <a:br>
              <a:rPr lang="en-US" altLang="ko-KR" sz="3600" dirty="0" smtClean="0"/>
            </a:br>
            <a:r>
              <a:rPr lang="en-US" altLang="ko-KR" sz="3600" dirty="0" smtClean="0"/>
              <a:t/>
            </a:r>
            <a:br>
              <a:rPr lang="en-US" altLang="ko-KR" sz="3600" dirty="0" smtClean="0"/>
            </a:br>
            <a:r>
              <a:rPr lang="en-US" altLang="ko-KR" sz="2400" dirty="0" smtClean="0"/>
              <a:t>P.s </a:t>
            </a:r>
            <a:r>
              <a:rPr lang="ko-KR" altLang="en-US" sz="2400" dirty="0" smtClean="0"/>
              <a:t>모두 </a:t>
            </a:r>
            <a:r>
              <a:rPr lang="ko-KR" altLang="en-US" sz="2400" dirty="0" err="1" smtClean="0"/>
              <a:t>불금보내세요</a:t>
            </a:r>
            <a:r>
              <a:rPr lang="en-US" altLang="ko-KR" sz="2400" dirty="0" smtClean="0"/>
              <a:t>^^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79392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발표 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2231136" y="2638044"/>
            <a:ext cx="4136413" cy="3101982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게임 </a:t>
            </a:r>
            <a:r>
              <a:rPr lang="en-US" altLang="ko-KR" sz="2400" dirty="0" smtClean="0"/>
              <a:t>intro </a:t>
            </a:r>
            <a:r>
              <a:rPr lang="ko-KR" altLang="en-US" sz="2400" dirty="0" smtClean="0"/>
              <a:t>및 주제</a:t>
            </a:r>
            <a:r>
              <a:rPr lang="en-US" altLang="ko-KR" sz="2400" dirty="0" smtClean="0"/>
              <a:t> </a:t>
            </a:r>
            <a:r>
              <a:rPr lang="ko-KR" altLang="en-US" sz="2400" dirty="0"/>
              <a:t>소개 </a:t>
            </a:r>
            <a:endParaRPr lang="en-US" altLang="ko-KR" sz="2400" dirty="0" smtClean="0"/>
          </a:p>
          <a:p>
            <a:r>
              <a:rPr lang="ko-KR" altLang="en-US" sz="2400" dirty="0"/>
              <a:t>프로젝트 적용 기술 </a:t>
            </a:r>
            <a:r>
              <a:rPr lang="ko-KR" altLang="en-US" sz="2400" dirty="0" smtClean="0"/>
              <a:t>소개</a:t>
            </a:r>
            <a:endParaRPr lang="en-US" altLang="ko-KR" sz="2400" dirty="0"/>
          </a:p>
          <a:p>
            <a:r>
              <a:rPr lang="ko-KR" altLang="en-US" sz="2400" dirty="0"/>
              <a:t>프로젝트 일정</a:t>
            </a:r>
            <a:endParaRPr lang="en-US" altLang="ko-KR" sz="2400" dirty="0"/>
          </a:p>
          <a:p>
            <a:r>
              <a:rPr lang="ko-KR" altLang="en-US" sz="2400" dirty="0" smtClean="0"/>
              <a:t>시연</a:t>
            </a:r>
            <a:endParaRPr lang="en-US" altLang="ko-KR" sz="2400" dirty="0" smtClean="0"/>
          </a:p>
          <a:p>
            <a:r>
              <a:rPr lang="ko-KR" altLang="en-US" sz="2400" dirty="0" smtClean="0"/>
              <a:t>코드 알아보기</a:t>
            </a:r>
            <a:endParaRPr lang="en-US" altLang="ko-KR" sz="2400" dirty="0"/>
          </a:p>
          <a:p>
            <a:r>
              <a:rPr lang="ko-KR" altLang="en-US" sz="2400" dirty="0"/>
              <a:t>개선사항 및 평가</a:t>
            </a:r>
            <a:endParaRPr lang="en-US" altLang="ko-KR" sz="2400" dirty="0"/>
          </a:p>
          <a:p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626" y="2638051"/>
            <a:ext cx="2953982" cy="3101975"/>
          </a:xfrm>
        </p:spPr>
      </p:pic>
    </p:spTree>
    <p:extLst>
      <p:ext uri="{BB962C8B-B14F-4D97-AF65-F5344CB8AC3E}">
        <p14:creationId xmlns:p14="http://schemas.microsoft.com/office/powerpoint/2010/main" val="3277705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2231136" y="625152"/>
            <a:ext cx="7729728" cy="859092"/>
          </a:xfrm>
        </p:spPr>
        <p:txBody>
          <a:bodyPr/>
          <a:lstStyle/>
          <a:p>
            <a:r>
              <a:rPr lang="ko-KR" altLang="en-US" sz="3000" dirty="0"/>
              <a:t>게임 </a:t>
            </a:r>
            <a:r>
              <a:rPr lang="en-US" altLang="ko-KR" sz="3000" dirty="0"/>
              <a:t>intro </a:t>
            </a:r>
            <a:r>
              <a:rPr lang="ko-KR" altLang="en-US" sz="3000" dirty="0" smtClean="0"/>
              <a:t>및 주제 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2231135" y="1683026"/>
            <a:ext cx="7729729" cy="506850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ko-KR" altLang="en-US" sz="2600" dirty="0" err="1" smtClean="0"/>
              <a:t>게임명</a:t>
            </a:r>
            <a:r>
              <a:rPr lang="ko-KR" altLang="en-US" sz="2600" dirty="0" smtClean="0"/>
              <a:t> </a:t>
            </a:r>
            <a:r>
              <a:rPr lang="en-US" altLang="ko-KR" sz="2600" dirty="0" smtClean="0"/>
              <a:t>: </a:t>
            </a:r>
            <a:r>
              <a:rPr lang="ko-KR" altLang="en-US" sz="2600" dirty="0" err="1" smtClean="0"/>
              <a:t>알카노이드</a:t>
            </a:r>
            <a:r>
              <a:rPr lang="ko-KR" altLang="en-US" sz="2600" dirty="0" smtClean="0"/>
              <a:t> </a:t>
            </a:r>
            <a:r>
              <a:rPr lang="en-US" altLang="ko-KR" sz="2600" dirty="0" smtClean="0"/>
              <a:t>(</a:t>
            </a:r>
            <a:r>
              <a:rPr lang="ko-KR" altLang="en-US" sz="2600" dirty="0" err="1" smtClean="0"/>
              <a:t>벽돌깨기</a:t>
            </a:r>
            <a:r>
              <a:rPr lang="en-US" altLang="ko-KR" sz="2600" dirty="0" smtClean="0"/>
              <a:t>)</a:t>
            </a:r>
            <a:endParaRPr lang="en-US" altLang="ko-KR" sz="2600" dirty="0"/>
          </a:p>
          <a:p>
            <a:pPr marL="0" indent="0">
              <a:buNone/>
            </a:pPr>
            <a:r>
              <a:rPr lang="ko-KR" altLang="en-US" sz="2600" dirty="0" err="1" smtClean="0"/>
              <a:t>게임유래</a:t>
            </a:r>
            <a:r>
              <a:rPr lang="en-US" altLang="ko-KR" sz="2600" dirty="0" smtClean="0"/>
              <a:t>: </a:t>
            </a:r>
            <a:r>
              <a:rPr lang="ko-KR" altLang="en-US" sz="2600" dirty="0" smtClean="0"/>
              <a:t>본래 </a:t>
            </a:r>
            <a:r>
              <a:rPr lang="ko-KR" altLang="en-US" sz="2600" dirty="0" err="1"/>
              <a:t>아타리사에서</a:t>
            </a:r>
            <a:r>
              <a:rPr lang="ko-KR" altLang="en-US" sz="2600" dirty="0"/>
              <a:t> 퐁 이라는 게임의 </a:t>
            </a:r>
            <a:r>
              <a:rPr lang="ko-KR" altLang="en-US" sz="2600" dirty="0" err="1"/>
              <a:t>후속작으로</a:t>
            </a:r>
            <a:r>
              <a:rPr lang="ko-KR" altLang="en-US" sz="2600" dirty="0"/>
              <a:t> 만든 </a:t>
            </a:r>
            <a:r>
              <a:rPr lang="ko-KR" altLang="en-US" sz="2600" dirty="0" smtClean="0"/>
              <a:t>브레이크아웃 오락실게임이 </a:t>
            </a:r>
            <a:r>
              <a:rPr lang="ko-KR" altLang="en-US" sz="2600" dirty="0"/>
              <a:t>그 </a:t>
            </a:r>
            <a:r>
              <a:rPr lang="ko-KR" altLang="en-US" sz="2600" dirty="0" smtClean="0"/>
              <a:t>시초였으나</a:t>
            </a:r>
            <a:r>
              <a:rPr lang="en-US" altLang="ko-KR" sz="2600" dirty="0" smtClean="0"/>
              <a:t>, </a:t>
            </a:r>
            <a:r>
              <a:rPr lang="ko-KR" altLang="en-US" sz="2600" dirty="0" err="1" smtClean="0"/>
              <a:t>타이토라는</a:t>
            </a:r>
            <a:r>
              <a:rPr lang="ko-KR" altLang="en-US" sz="2600" dirty="0" smtClean="0"/>
              <a:t> 일본 게임 회사에서 </a:t>
            </a:r>
            <a:r>
              <a:rPr lang="en-US" altLang="ko-KR" sz="2600" dirty="0" smtClean="0"/>
              <a:t>1986</a:t>
            </a:r>
            <a:r>
              <a:rPr lang="ko-KR" altLang="en-US" sz="2600" dirty="0" smtClean="0"/>
              <a:t>년 </a:t>
            </a:r>
            <a:endParaRPr lang="en-US" altLang="ko-KR" sz="2600" dirty="0" smtClean="0"/>
          </a:p>
          <a:p>
            <a:pPr marL="0" indent="0">
              <a:buNone/>
            </a:pPr>
            <a:r>
              <a:rPr lang="en-US" altLang="ko-KR" sz="2600" dirty="0" smtClean="0"/>
              <a:t>7</a:t>
            </a:r>
            <a:r>
              <a:rPr lang="ko-KR" altLang="en-US" sz="2600" dirty="0" smtClean="0"/>
              <a:t>월에 제작한 </a:t>
            </a:r>
            <a:r>
              <a:rPr lang="ko-KR" altLang="en-US" sz="2600" dirty="0" err="1" smtClean="0"/>
              <a:t>벽돌깨기</a:t>
            </a:r>
            <a:r>
              <a:rPr lang="ko-KR" altLang="en-US" sz="2600" dirty="0" smtClean="0"/>
              <a:t> 게임으로 만들었다</a:t>
            </a:r>
            <a:r>
              <a:rPr lang="en-US" altLang="ko-KR" sz="2600" dirty="0" smtClean="0"/>
              <a:t>. </a:t>
            </a:r>
          </a:p>
          <a:p>
            <a:pPr marL="0" indent="0">
              <a:buNone/>
            </a:pPr>
            <a:r>
              <a:rPr lang="ko-KR" altLang="en-US" sz="2600" b="1" dirty="0" err="1" smtClean="0">
                <a:solidFill>
                  <a:srgbClr val="0070C0"/>
                </a:solidFill>
              </a:rPr>
              <a:t>타이토에서</a:t>
            </a:r>
            <a:r>
              <a:rPr lang="ko-KR" altLang="en-US" sz="2600" b="1" dirty="0" smtClean="0">
                <a:solidFill>
                  <a:srgbClr val="0070C0"/>
                </a:solidFill>
              </a:rPr>
              <a:t> </a:t>
            </a:r>
            <a:r>
              <a:rPr lang="ko-KR" altLang="en-US" sz="2600" b="1" dirty="0" err="1" smtClean="0">
                <a:solidFill>
                  <a:srgbClr val="0070C0"/>
                </a:solidFill>
              </a:rPr>
              <a:t>벽돌깨기</a:t>
            </a:r>
            <a:r>
              <a:rPr lang="ko-KR" altLang="en-US" sz="2600" b="1" dirty="0" smtClean="0">
                <a:solidFill>
                  <a:srgbClr val="0070C0"/>
                </a:solidFill>
              </a:rPr>
              <a:t> 기반으로 각종 아이템과 여러가지 </a:t>
            </a:r>
            <a:r>
              <a:rPr lang="ko-KR" altLang="en-US" sz="2600" b="1" dirty="0" err="1" smtClean="0">
                <a:solidFill>
                  <a:srgbClr val="0070C0"/>
                </a:solidFill>
              </a:rPr>
              <a:t>맵을</a:t>
            </a:r>
            <a:r>
              <a:rPr lang="ko-KR" altLang="en-US" sz="2600" b="1" dirty="0" smtClean="0">
                <a:solidFill>
                  <a:srgbClr val="0070C0"/>
                </a:solidFill>
              </a:rPr>
              <a:t> 추가해서 만든 게임</a:t>
            </a:r>
            <a:r>
              <a:rPr lang="ko-KR" altLang="en-US" sz="2600" dirty="0" smtClean="0"/>
              <a:t>이 바로 </a:t>
            </a:r>
            <a:r>
              <a:rPr lang="ko-KR" altLang="en-US" sz="2600" dirty="0" err="1" smtClean="0"/>
              <a:t>알카노이드</a:t>
            </a:r>
            <a:r>
              <a:rPr lang="ko-KR" altLang="en-US" sz="2600" dirty="0"/>
              <a:t> </a:t>
            </a:r>
            <a:r>
              <a:rPr lang="ko-KR" altLang="en-US" sz="2600" dirty="0" smtClean="0"/>
              <a:t>이다</a:t>
            </a:r>
            <a:r>
              <a:rPr lang="en-US" altLang="ko-KR" sz="2600" dirty="0" smtClean="0"/>
              <a:t>. </a:t>
            </a:r>
          </a:p>
          <a:p>
            <a:pPr marL="0" indent="0">
              <a:buNone/>
            </a:pPr>
            <a:r>
              <a:rPr lang="ko-KR" altLang="en-US" sz="2600" dirty="0" smtClean="0"/>
              <a:t>특이점</a:t>
            </a:r>
            <a:r>
              <a:rPr lang="en-US" altLang="ko-KR" sz="2600" dirty="0" smtClean="0"/>
              <a:t>:</a:t>
            </a:r>
            <a:r>
              <a:rPr lang="en-US" altLang="ko-KR" sz="2600" dirty="0"/>
              <a:t> </a:t>
            </a:r>
            <a:r>
              <a:rPr lang="ko-KR" altLang="en-US" sz="2600" dirty="0" smtClean="0"/>
              <a:t>영국에서 </a:t>
            </a:r>
            <a:r>
              <a:rPr lang="en-US" altLang="ko-KR" sz="2600" dirty="0" smtClean="0"/>
              <a:t>1001 </a:t>
            </a:r>
            <a:r>
              <a:rPr lang="ko-KR" altLang="en-US" sz="2600" dirty="0" smtClean="0"/>
              <a:t>시리즈 중 비디오 게임을 다룬 책에서 </a:t>
            </a:r>
            <a:r>
              <a:rPr lang="ko-KR" altLang="en-US" sz="2600" b="1" dirty="0" smtClean="0">
                <a:solidFill>
                  <a:srgbClr val="0070C0"/>
                </a:solidFill>
              </a:rPr>
              <a:t>죽기 전에 꼭 해야 할 비디오 게임 </a:t>
            </a:r>
            <a:r>
              <a:rPr lang="en-US" altLang="ko-KR" sz="2600" b="1" dirty="0" smtClean="0">
                <a:solidFill>
                  <a:srgbClr val="0070C0"/>
                </a:solidFill>
              </a:rPr>
              <a:t>1001 </a:t>
            </a:r>
            <a:r>
              <a:rPr lang="ko-KR" altLang="en-US" sz="2600" b="1" dirty="0" smtClean="0">
                <a:solidFill>
                  <a:srgbClr val="0070C0"/>
                </a:solidFill>
              </a:rPr>
              <a:t>가지 중에 한가지로 선정</a:t>
            </a:r>
            <a:r>
              <a:rPr lang="ko-KR" altLang="en-US" sz="2600" dirty="0" smtClean="0"/>
              <a:t>되었다</a:t>
            </a:r>
            <a:r>
              <a:rPr lang="en-US" altLang="ko-KR" sz="2600" dirty="0" smtClean="0"/>
              <a:t>.</a:t>
            </a:r>
            <a:endParaRPr lang="ko-KR" altLang="en-US" sz="2600" dirty="0"/>
          </a:p>
        </p:txBody>
      </p:sp>
    </p:spTree>
    <p:extLst>
      <p:ext uri="{BB962C8B-B14F-4D97-AF65-F5344CB8AC3E}">
        <p14:creationId xmlns:p14="http://schemas.microsoft.com/office/powerpoint/2010/main" val="330542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프로젝트 적용 기술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sz="3200" dirty="0" smtClean="0"/>
              <a:t>적용기술 </a:t>
            </a:r>
            <a:r>
              <a:rPr lang="en-US" altLang="ko-KR" sz="3200" dirty="0" smtClean="0"/>
              <a:t>: Java Script, HTML5, CSS3</a:t>
            </a:r>
            <a:r>
              <a:rPr lang="ko-KR" altLang="en-US" sz="3200" dirty="0" smtClean="0"/>
              <a:t> </a:t>
            </a:r>
            <a:endParaRPr lang="en-US" altLang="ko-KR" sz="3200" dirty="0" smtClean="0"/>
          </a:p>
          <a:p>
            <a:r>
              <a:rPr lang="ko-KR" altLang="en-US" sz="3200" dirty="0" smtClean="0"/>
              <a:t>개발환경 </a:t>
            </a:r>
            <a:r>
              <a:rPr lang="en-US" altLang="ko-KR" sz="3200" dirty="0" smtClean="0"/>
              <a:t>: Window, Visual Studio Code</a:t>
            </a:r>
          </a:p>
          <a:p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6243" y="4365311"/>
            <a:ext cx="1858864" cy="114758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36" y="4114791"/>
            <a:ext cx="1990135" cy="118580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8701" y="3951135"/>
            <a:ext cx="2636707" cy="188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77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직사각형 21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CA40620-8485-4E4F-A230-AB4651ED1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57448"/>
            <a:ext cx="3363974" cy="964276"/>
          </a:xfrm>
          <a:noFill/>
          <a:ln>
            <a:solidFill>
              <a:schemeClr val="bg1"/>
            </a:solidFill>
          </a:ln>
        </p:spPr>
        <p:txBody>
          <a:bodyPr wrap="square" rtlCol="0">
            <a:normAutofit/>
          </a:bodyPr>
          <a:lstStyle/>
          <a:p>
            <a:r>
              <a:rPr lang="ko-KR" altLang="en-US" dirty="0" smtClean="0">
                <a:solidFill>
                  <a:schemeClr val="bg1"/>
                </a:solidFill>
              </a:rPr>
              <a:t>프로젝트 일정</a:t>
            </a:r>
            <a:endParaRPr lang="en-US" altLang="ko-KR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graphicFrame>
        <p:nvGraphicFramePr>
          <p:cNvPr id="17" name="내용 개체 틀 2" descr="SmartArt 타임라인 그래픽 개체 틀">
            <a:extLst>
              <a:ext uri="{FF2B5EF4-FFF2-40B4-BE49-F238E27FC236}">
                <a16:creationId xmlns:a16="http://schemas.microsoft.com/office/drawing/2014/main" id="{662D6D54-7197-47D2-9945-0EBFD0CAFE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6059919"/>
              </p:ext>
            </p:extLst>
          </p:nvPr>
        </p:nvGraphicFramePr>
        <p:xfrm>
          <a:off x="4898455" y="232756"/>
          <a:ext cx="6864054" cy="60755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그림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44158" y="1871403"/>
            <a:ext cx="4162591" cy="4436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385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7" grpId="0">
        <p:bldAsOne/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77160" cy="4296240"/>
          </a:xfrm>
        </p:spPr>
        <p:txBody>
          <a:bodyPr>
            <a:normAutofit/>
          </a:bodyPr>
          <a:lstStyle/>
          <a:p>
            <a:r>
              <a:rPr lang="ko-KR" altLang="en-US" sz="4000" b="1" dirty="0" err="1" smtClean="0"/>
              <a:t>알카노이드</a:t>
            </a:r>
            <a:r>
              <a:rPr lang="ko-KR" altLang="en-US" sz="4000" b="1" dirty="0" smtClean="0"/>
              <a:t> 시연</a:t>
            </a:r>
            <a:endParaRPr lang="ko-KR" alt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311463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2231136" y="1197031"/>
            <a:ext cx="3371642" cy="814649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0437" y="1197030"/>
            <a:ext cx="3638347" cy="5170517"/>
          </a:xfrm>
        </p:spPr>
      </p:pic>
      <p:pic>
        <p:nvPicPr>
          <p:cNvPr id="7" name="내용 개체 틀 6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868784" y="1197031"/>
            <a:ext cx="4092080" cy="5170517"/>
          </a:xfrm>
          <a:prstGeom prst="rect">
            <a:avLst/>
          </a:prstGeom>
        </p:spPr>
      </p:pic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2231136" y="249382"/>
            <a:ext cx="7729728" cy="706582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코드 알아보기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899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2231136" y="249382"/>
            <a:ext cx="7729728" cy="706582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코드 알아보기</a:t>
            </a:r>
            <a:r>
              <a:rPr lang="en-US" altLang="ko-KR" dirty="0" smtClean="0"/>
              <a:t>2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5164" y="1197030"/>
            <a:ext cx="3975700" cy="5087392"/>
          </a:xfrm>
        </p:spPr>
      </p:pic>
      <p:pic>
        <p:nvPicPr>
          <p:cNvPr id="9" name="내용 개체 틀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971" y="1197030"/>
            <a:ext cx="3767762" cy="5087392"/>
          </a:xfrm>
        </p:spPr>
      </p:pic>
    </p:spTree>
    <p:extLst>
      <p:ext uri="{BB962C8B-B14F-4D97-AF65-F5344CB8AC3E}">
        <p14:creationId xmlns:p14="http://schemas.microsoft.com/office/powerpoint/2010/main" val="1908722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/>
          <p:cNvSpPr>
            <a:spLocks noGrp="1"/>
          </p:cNvSpPr>
          <p:nvPr>
            <p:ph type="body" idx="1"/>
          </p:nvPr>
        </p:nvSpPr>
        <p:spPr>
          <a:xfrm>
            <a:off x="2231136" y="1953492"/>
            <a:ext cx="3622548" cy="689956"/>
          </a:xfrm>
        </p:spPr>
        <p:txBody>
          <a:bodyPr>
            <a:normAutofit/>
          </a:bodyPr>
          <a:lstStyle/>
          <a:p>
            <a:r>
              <a:rPr lang="ko-KR" altLang="en-US" sz="3200" dirty="0" smtClean="0">
                <a:solidFill>
                  <a:schemeClr val="tx1"/>
                </a:solidFill>
              </a:rPr>
              <a:t>보완점 및 개선점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half" idx="2"/>
          </p:nvPr>
        </p:nvSpPr>
        <p:spPr>
          <a:xfrm>
            <a:off x="2086494" y="2776451"/>
            <a:ext cx="3767190" cy="3025833"/>
          </a:xfrm>
        </p:spPr>
        <p:txBody>
          <a:bodyPr>
            <a:normAutofit/>
          </a:bodyPr>
          <a:lstStyle/>
          <a:p>
            <a:r>
              <a:rPr lang="ko-KR" altLang="en-US" dirty="0"/>
              <a:t>아이템 구성</a:t>
            </a:r>
            <a:endParaRPr lang="en-US" altLang="ko-KR" dirty="0"/>
          </a:p>
          <a:p>
            <a:r>
              <a:rPr lang="ko-KR" altLang="en-US" dirty="0"/>
              <a:t>난이도를 높여 다음 </a:t>
            </a:r>
            <a:r>
              <a:rPr lang="en-US" altLang="ko-KR" dirty="0"/>
              <a:t>map </a:t>
            </a:r>
            <a:r>
              <a:rPr lang="ko-KR" altLang="en-US" dirty="0"/>
              <a:t>구현</a:t>
            </a:r>
            <a:endParaRPr lang="en-US" altLang="ko-KR" dirty="0"/>
          </a:p>
          <a:p>
            <a:r>
              <a:rPr lang="ko-KR" altLang="en-US" dirty="0" smtClean="0"/>
              <a:t>게임을 </a:t>
            </a:r>
            <a:r>
              <a:rPr lang="ko-KR" altLang="en-US" dirty="0" err="1"/>
              <a:t>재시작</a:t>
            </a:r>
            <a:r>
              <a:rPr lang="ko-KR" altLang="en-US" dirty="0"/>
              <a:t> 할 수 있도록 구현되지 않음</a:t>
            </a:r>
            <a:endParaRPr lang="en-US" altLang="ko-KR" dirty="0"/>
          </a:p>
          <a:p>
            <a:r>
              <a:rPr lang="en-US" altLang="ko-KR" dirty="0" err="1"/>
              <a:t>GameOver</a:t>
            </a:r>
            <a:r>
              <a:rPr lang="en-US" altLang="ko-KR" dirty="0"/>
              <a:t> &gt;</a:t>
            </a:r>
            <a:r>
              <a:rPr lang="ko-KR" altLang="en-US" dirty="0"/>
              <a:t>벽돌 이미지가 제거되지 </a:t>
            </a:r>
            <a:r>
              <a:rPr lang="ko-KR" altLang="en-US" dirty="0" smtClean="0"/>
              <a:t>않음</a:t>
            </a:r>
            <a:endParaRPr lang="en-US" altLang="ko-KR" dirty="0" smtClean="0"/>
          </a:p>
          <a:p>
            <a:r>
              <a:rPr lang="ko-KR" altLang="en-US" dirty="0" smtClean="0"/>
              <a:t>벽돌 </a:t>
            </a:r>
            <a:r>
              <a:rPr lang="ko-KR" altLang="en-US" dirty="0" err="1" smtClean="0"/>
              <a:t>충돌체크</a:t>
            </a:r>
            <a:r>
              <a:rPr lang="ko-KR" altLang="en-US" dirty="0" smtClean="0"/>
              <a:t> 센서가 겹치는 부분이 있음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4"/>
          </p:nvPr>
        </p:nvSpPr>
        <p:spPr>
          <a:xfrm>
            <a:off x="6338316" y="2718262"/>
            <a:ext cx="3622548" cy="359941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ko-KR" altLang="en-US" dirty="0"/>
              <a:t>처음에는 시행착오가 많아서 내가 이 프로젝트를 완성 할 수 있을까</a:t>
            </a:r>
            <a:r>
              <a:rPr lang="en-US" altLang="ko-KR" dirty="0"/>
              <a:t>? </a:t>
            </a:r>
            <a:r>
              <a:rPr lang="ko-KR" altLang="en-US" dirty="0"/>
              <a:t>라는 생각이 들었다</a:t>
            </a:r>
            <a:r>
              <a:rPr lang="en-US" altLang="ko-KR" dirty="0"/>
              <a:t>. </a:t>
            </a:r>
          </a:p>
          <a:p>
            <a:pPr marL="0" indent="0">
              <a:buNone/>
            </a:pPr>
            <a:r>
              <a:rPr lang="ko-KR" altLang="en-US" dirty="0" smtClean="0"/>
              <a:t>약 </a:t>
            </a:r>
            <a:r>
              <a:rPr lang="en-US" altLang="ko-KR" dirty="0" smtClean="0"/>
              <a:t>4</a:t>
            </a:r>
            <a:r>
              <a:rPr lang="ko-KR" altLang="en-US" dirty="0" smtClean="0"/>
              <a:t>일이라는 시간 동안 스스로 진행하면서 부족한 점도 많이 느꼈다</a:t>
            </a:r>
            <a:r>
              <a:rPr lang="en-US" altLang="ko-KR" dirty="0" smtClean="0"/>
              <a:t>. </a:t>
            </a:r>
          </a:p>
          <a:p>
            <a:pPr marL="0" indent="0">
              <a:buNone/>
            </a:pPr>
            <a:r>
              <a:rPr lang="ko-KR" altLang="en-US" dirty="0" smtClean="0"/>
              <a:t>그래도 코드를 고민하고 생각도 해가면서 잠도 줄여가며 조금씩 만들어 나갈 때 성장하는 기회가 된 것 같아 기뻤다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더 완벽하게 만들지 못해 아쉬운 점이 있지만 최선을 다해서 진행했기에 뿌듯하다</a:t>
            </a:r>
            <a:r>
              <a:rPr lang="en-US" altLang="ko-KR" dirty="0"/>
              <a:t>.</a:t>
            </a:r>
            <a:r>
              <a:rPr lang="en-US" altLang="ko-KR" dirty="0" smtClean="0"/>
              <a:t> </a:t>
            </a:r>
          </a:p>
          <a:p>
            <a:pPr marL="0" indent="0">
              <a:buNone/>
            </a:pPr>
            <a:r>
              <a:rPr lang="ko-KR" altLang="en-US" dirty="0" smtClean="0"/>
              <a:t>좋은 경험이 된 것 같다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졸업 전까지 더 완성도 있게 만들어보고 싶다</a:t>
            </a:r>
            <a:r>
              <a:rPr lang="en-US" altLang="ko-KR" dirty="0" smtClean="0"/>
              <a:t>.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6338316" y="2061556"/>
            <a:ext cx="3622548" cy="498764"/>
          </a:xfrm>
        </p:spPr>
        <p:txBody>
          <a:bodyPr>
            <a:normAutofit fontScale="92500" lnSpcReduction="20000"/>
          </a:bodyPr>
          <a:lstStyle/>
          <a:p>
            <a:r>
              <a:rPr lang="ko-KR" altLang="en-US" sz="3200" dirty="0" err="1" smtClean="0">
                <a:solidFill>
                  <a:schemeClr val="tx1"/>
                </a:solidFill>
              </a:rPr>
              <a:t>느낀점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>
          <a:xfrm>
            <a:off x="2231136" y="349135"/>
            <a:ext cx="7729728" cy="1255221"/>
          </a:xfrm>
        </p:spPr>
        <p:txBody>
          <a:bodyPr/>
          <a:lstStyle/>
          <a:p>
            <a:r>
              <a:rPr lang="ko-KR" altLang="en-US" dirty="0" smtClean="0"/>
              <a:t>평가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2096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소포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822_TF56596226.potx" id="{4816E4E8-F426-4FD0-A0FA-CE7A7D42D68C}" vid="{F2372FB4-FBDA-45F1-882B-6DA0CBB81F22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8775A23-75CA-4614-9647-C9B2CE742CA2}">
  <ds:schemaRefs>
    <ds:schemaRef ds:uri="16c05727-aa75-4e4a-9b5f-8a80a1165891"/>
    <ds:schemaRef ds:uri="http://purl.org/dc/terms/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elements/1.1/"/>
    <ds:schemaRef ds:uri="http://schemas.microsoft.com/office/2006/documentManagement/types"/>
    <ds:schemaRef ds:uri="71af3243-3dd4-4a8d-8c0d-dd76da1f02a5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354</Words>
  <Application>Microsoft Office PowerPoint</Application>
  <PresentationFormat>와이드스크린</PresentationFormat>
  <Paragraphs>62</Paragraphs>
  <Slides>10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Calibri</vt:lpstr>
      <vt:lpstr>소포</vt:lpstr>
      <vt:lpstr>개인 프로젝트 발표</vt:lpstr>
      <vt:lpstr>프로젝트 발표 목차</vt:lpstr>
      <vt:lpstr>게임 intro 및 주제 </vt:lpstr>
      <vt:lpstr>프로젝트 적용 기술 </vt:lpstr>
      <vt:lpstr>프로젝트 일정</vt:lpstr>
      <vt:lpstr>알카노이드 시연</vt:lpstr>
      <vt:lpstr>코드 알아보기1</vt:lpstr>
      <vt:lpstr>코드 알아보기2</vt:lpstr>
      <vt:lpstr>평가</vt:lpstr>
      <vt:lpstr>Java기반 풀스텍 개발자 과정   다들 고생하셨습니다!!!!  P.s 모두 불금보내세요^^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2023-06-15T07:59:23Z</dcterms:created>
  <dcterms:modified xsi:type="dcterms:W3CDTF">2023-06-16T05:33:25Z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